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1"/>
  </p:notesMasterIdLst>
  <p:sldIdLst>
    <p:sldId id="270" r:id="rId2"/>
    <p:sldId id="277" r:id="rId3"/>
    <p:sldId id="290" r:id="rId4"/>
    <p:sldId id="291" r:id="rId5"/>
    <p:sldId id="292" r:id="rId6"/>
    <p:sldId id="285" r:id="rId7"/>
    <p:sldId id="274" r:id="rId8"/>
    <p:sldId id="286" r:id="rId9"/>
    <p:sldId id="288" r:id="rId10"/>
    <p:sldId id="282" r:id="rId11"/>
    <p:sldId id="275" r:id="rId12"/>
    <p:sldId id="278" r:id="rId13"/>
    <p:sldId id="287" r:id="rId14"/>
    <p:sldId id="280" r:id="rId15"/>
    <p:sldId id="284" r:id="rId16"/>
    <p:sldId id="276" r:id="rId17"/>
    <p:sldId id="273" r:id="rId18"/>
    <p:sldId id="281" r:id="rId19"/>
    <p:sldId id="293"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94660"/>
  </p:normalViewPr>
  <p:slideViewPr>
    <p:cSldViewPr snapToGrid="0">
      <p:cViewPr varScale="1">
        <p:scale>
          <a:sx n="107" d="100"/>
          <a:sy n="107" d="100"/>
        </p:scale>
        <p:origin x="7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7T20:05:33.651"/>
    </inkml:context>
    <inkml:brush xml:id="br0">
      <inkml:brushProperty name="width" value="0.35" units="cm"/>
      <inkml:brushProperty name="height" value="0.35" units="cm"/>
      <inkml:brushProperty name="color" value="#E71224"/>
    </inkml:brush>
  </inkml:definitions>
  <inkml:trace contextRef="#ctx0" brushRef="#br0">0 0 24541,'5651'0'0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7T20:05:40.216"/>
    </inkml:context>
    <inkml:brush xml:id="br0">
      <inkml:brushProperty name="width" value="0.35" units="cm"/>
      <inkml:brushProperty name="height" value="0.35" units="cm"/>
      <inkml:brushProperty name="color" value="#E71224"/>
    </inkml:brush>
  </inkml:definitions>
  <inkml:trace contextRef="#ctx0" brushRef="#br0">0 0 24515,'2850'0'0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966A-745D-4D3E-BC84-E96BC92DC2A5}" type="datetimeFigureOut">
              <a:rPr lang="nl-NL" smtClean="0"/>
              <a:t>2026-02-09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73403-BC20-4E32-88FF-362029D584F3}" type="slidenum">
              <a:rPr lang="nl-NL" smtClean="0"/>
              <a:t>‹nr.›</a:t>
            </a:fld>
            <a:endParaRPr lang="nl-NL"/>
          </a:p>
        </p:txBody>
      </p:sp>
    </p:spTree>
    <p:extLst>
      <p:ext uri="{BB962C8B-B14F-4D97-AF65-F5344CB8AC3E}">
        <p14:creationId xmlns:p14="http://schemas.microsoft.com/office/powerpoint/2010/main" val="412455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F0173403-BC20-4E32-88FF-362029D584F3}" type="slidenum">
              <a:rPr lang="nl-NL" smtClean="0"/>
              <a:t>1</a:t>
            </a:fld>
            <a:endParaRPr lang="nl-NL"/>
          </a:p>
        </p:txBody>
      </p:sp>
    </p:spTree>
    <p:extLst>
      <p:ext uri="{BB962C8B-B14F-4D97-AF65-F5344CB8AC3E}">
        <p14:creationId xmlns:p14="http://schemas.microsoft.com/office/powerpoint/2010/main" val="192930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0173403-BC20-4E32-88FF-362029D584F3}" type="slidenum">
              <a:rPr lang="nl-NL" smtClean="0"/>
              <a:t>16</a:t>
            </a:fld>
            <a:endParaRPr lang="nl-NL"/>
          </a:p>
        </p:txBody>
      </p:sp>
    </p:spTree>
    <p:extLst>
      <p:ext uri="{BB962C8B-B14F-4D97-AF65-F5344CB8AC3E}">
        <p14:creationId xmlns:p14="http://schemas.microsoft.com/office/powerpoint/2010/main" val="1001064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vert="horz" lIns="91440" tIns="45720" rIns="91440" bIns="45720" rtlCol="0" anchor="b">
            <a:normAutofit/>
          </a:bodyPr>
          <a:lstStyle>
            <a:lvl1pPr>
              <a:defRPr lang="en-US" sz="4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567B50E4-2343-4B20-80BE-1605C97DFB16}" type="datetime1">
              <a:rPr lang="en-US" smtClean="0"/>
              <a:t>2/9/2026</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85348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dirty="0"/>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hasCustomPrompt="1"/>
          </p:nvPr>
        </p:nvSpPr>
        <p:spPr>
          <a:xfrm>
            <a:off x="0" y="0"/>
            <a:ext cx="6099048"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CE6CA204-B091-40ED-8158-331EE628B522}" type="datetime1">
              <a:rPr lang="en-US" smtClean="0"/>
              <a:t>2/9/2026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26366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3692F09-9D88-4105-92F6-7298804EAA90}"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064248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3744F96-061D-4D71-97A2-2371A43FDE7C}"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32312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C5FE133-02A7-439F-9131-2680F754099D}"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629958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91BF7DD-C7D0-4333-B18D-CCAF5427F9DD}"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18878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415979-091A-4302-A385-56FC1CE52E32}"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39275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9388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7836D543-476D-434F-B209-1A114B2E3F04}" type="datetime1">
              <a:rPr lang="en-US" smtClean="0"/>
              <a:t>2/9/2026</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1922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83DD0F20-7689-42E6-8664-6AA00B79F132}" type="datetime1">
              <a:rPr lang="en-US" smtClean="0"/>
              <a:t>2/9/2026</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77567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30F2F577-5BDA-4749-9F3F-0D340DC0D6A8}" type="datetime1">
              <a:rPr lang="en-US" smtClean="0"/>
              <a:t>2/9/2026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921645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AC9378AD-A6D7-4162-BB5C-47C49B2E145B}" type="datetime1">
              <a:rPr lang="en-US" smtClean="0"/>
              <a:t>2/9/2026</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520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2DE44A-7CD8-4860-9BDC-2BE4C911F6D0}"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23344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C67B65D3-547A-48A8-9F1F-13ED0B55ACC6}"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611497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76A7CFE7-E645-4439-AA6B-DA8CF856D63E}" type="datetime1">
              <a:rPr lang="en-US" smtClean="0"/>
              <a:t>2/9/2026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745480" y="0"/>
            <a:ext cx="644652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64651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E8B2C0DB-994F-48B0-91F4-5F06C3B86E32}"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38049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D3F6A089-BE3E-4BB0-98EE-FDF712FF3613}" type="datetime1">
              <a:rPr lang="en-US" smtClean="0"/>
              <a:t>2/9/2026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17720" y="0"/>
            <a:ext cx="627427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829130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AC101298-AE91-4071-9C72-5A98117ABE14}" type="datetime1">
              <a:rPr lang="en-US" smtClean="0"/>
              <a:t>2/9/2026</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484837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ABE4333-790C-44CD-B503-F52418ED809A}" type="datetime1">
              <a:rPr lang="en-US" smtClean="0"/>
              <a:t>2/9/2026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411740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78136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D2397CCD-8E49-4379-8DCB-9F17CAEDFC10}"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981631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A6146F6-C62B-441B-BAD2-D550454B4D53}" type="datetime1">
              <a:rPr lang="en-US" smtClean="0"/>
              <a:t>2/9/2026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173565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0383A68-D563-4FD5-B11F-54F8D5F1E37F}" type="datetime1">
              <a:rPr lang="en-US" smtClean="0"/>
              <a:t>2/9/2026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347115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307973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3148FABB-02FF-476F-AB37-BDD0E354E780}" type="datetime1">
              <a:rPr lang="en-US" smtClean="0"/>
              <a:t>2/9/2026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18957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vert="horz" lIns="91440" tIns="45720" rIns="91440" bIns="45720" rtlCol="0" anchor="b">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vert="horz" lIns="91440" tIns="45720" rIns="91440" bIns="45720" rtlCol="0">
            <a:normAutofit/>
          </a:bodyPr>
          <a:lstStyle>
            <a:lvl1pPr marL="0" indent="0">
              <a:buNone/>
              <a:defRPr lang="en-US" sz="2000"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E38EAEAF-D16E-446F-97F9-D23FB245CB45}" type="datetime1">
              <a:rPr lang="en-US" smtClean="0"/>
              <a:t>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58837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5" y="1828800"/>
            <a:ext cx="6172200" cy="4425696"/>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A428D3-736A-4038-886C-8BF662AA2745}"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681110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8" y="2290890"/>
            <a:ext cx="4672584"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ED1DDEB-9B85-4E99-8A3D-ABE66C6280C3}"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30591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4"/>
            <a:ext cx="3490176"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7A65DCA-443F-4667-9ED1-418507CE45A8}"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273211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94944" y="4718304"/>
            <a:ext cx="5897880" cy="1353312"/>
          </a:xfrm>
        </p:spPr>
        <p:txBody>
          <a:bodyPr vert="horz" lIns="91440" tIns="45720" rIns="91440" bIns="45720" rtlCol="0" anchor="t">
            <a:normAutofit/>
          </a:bodyPr>
          <a:lstStyle>
            <a:lvl1pPr>
              <a:lnSpc>
                <a:spcPct val="120000"/>
              </a:lnSpc>
              <a:defRPr lang="en-US" sz="2800" b="0" dirty="0">
                <a:solidFill>
                  <a:schemeClr val="accent1">
                    <a:lumMod val="75000"/>
                  </a:schemeClr>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39496" y="603503"/>
            <a:ext cx="10826496" cy="4334256"/>
          </a:xfrm>
        </p:spPr>
        <p:txBody>
          <a:bodyPr vert="horz" lIns="91440" tIns="45720" rIns="91440" bIns="45720" rtlCol="0" anchor="b">
            <a:normAutofit/>
          </a:bodyPr>
          <a:lstStyle>
            <a:lvl1pPr marL="0" indent="0">
              <a:lnSpc>
                <a:spcPct val="90000"/>
              </a:lnSpc>
              <a:spcBef>
                <a:spcPts val="0"/>
              </a:spcBef>
              <a:buNone/>
              <a:defRPr lang="en-US" sz="23200" b="1" dirty="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8CA1557D-4816-44D0-B6EE-6CAC6E30B54D}" type="datetime1">
              <a:rPr lang="en-US" smtClean="0"/>
              <a:t>2/9/2026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560753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accent1">
                    <a:lumMod val="75000"/>
                  </a:schemeClr>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651F872E-5ED2-46B0-83A4-0C1AF0E0D91C}" type="datetime1">
              <a:rPr lang="en-US" smtClean="0"/>
              <a:t>2/9/2026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94718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B1ECB8-9E10-D2F3-E361-7D268551E2E2}"/>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C6218575-0C6E-47B4-936E-32183810D7BF}" type="datetime1">
              <a:rPr lang="en-US" smtClean="0"/>
              <a:t>2/9/2026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9126531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1C29FB5-1C86-423F-AEAA-2683840666C3}" type="datetime1">
              <a:rPr lang="en-US" smtClean="0"/>
              <a:t>2/9/2026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750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11CCB4E-88AF-46AC-B7C5-30308F179659}" type="datetime1">
              <a:rPr lang="en-US" smtClean="0"/>
              <a:t>2/9/2026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273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A915B6-CC2A-4462-A7E5-B3080DF8F97D}" type="datetime1">
              <a:rPr lang="en-US" smtClean="0"/>
              <a:t>2/9/2026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5305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8" y="5431536"/>
            <a:ext cx="9021471"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65760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6188F7-A494-4EEB-A53D-2B97B1D4CD3C}" type="datetime1">
              <a:rPr lang="en-US" smtClean="0"/>
              <a:t>2/9/2026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83847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vert="horz" lIns="91440" tIns="45720" rIns="91440" bIns="45720" rtlCol="0" anchor="t">
            <a:normAutofit/>
          </a:bodyPr>
          <a:lstStyle>
            <a:lvl1pPr>
              <a:defRPr lang="en-US" sz="5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vert="horz" lIns="91440" tIns="45720" rIns="91440" bIns="45720" rtlCol="0" anchor="b">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596128" y="0"/>
            <a:ext cx="6595872"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782E7A21-5BA8-4C4C-9705-3A1EA342AD8A}" type="datetime1">
              <a:rPr lang="en-US" smtClean="0"/>
              <a:t>2/9/2026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11445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ECC02-1725-49EE-C93B-A4C2C4049458}"/>
              </a:ext>
            </a:extLst>
          </p:cNvPr>
          <p:cNvSpPr/>
          <p:nvPr/>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9F406BC0-1562-42E5-89A2-925CA193C8A6}" type="datetime1">
              <a:rPr lang="en-US" smtClean="0"/>
              <a:t>2/9/2026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49350803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7F376A-778D-45CF-8340-DB03B2DA6A3E}" type="datetime1">
              <a:rPr lang="en-US" smtClean="0"/>
              <a:t>2/9/2026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37666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B9DFF5A-622E-43FE-9EE9-BAAB78AB2046}" type="datetime1">
              <a:rPr lang="en-US" smtClean="0"/>
              <a:t>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72128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F55C09E-FF30-4AA0-A227-171955622259}" type="datetime1">
              <a:rPr lang="en-US" smtClean="0"/>
              <a:t>2/9/2026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20593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7B279FF-407B-4B41-9E69-DE66ED04A328}" type="datetime1">
              <a:rPr lang="en-US" smtClean="0"/>
              <a:t>2/9/2026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3290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803E812-757D-4139-AF81-227C72D4B544}" type="datetime1">
              <a:rPr lang="en-US" smtClean="0"/>
              <a:t>2/9/2026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769864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07D6A7E1-C424-43A5-938A-12DEC0A1D59D}" type="datetime1">
              <a:rPr lang="en-US" smtClean="0"/>
              <a:t>2/9/2026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4504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063319" y="557784"/>
            <a:ext cx="6519080" cy="5779007"/>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807C4FC2-B89B-4919-A96B-662A3584681C}" type="datetime1">
              <a:rPr lang="en-US" smtClean="0"/>
              <a:t>2/9/2026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467806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10888473" cy="1133856"/>
          </a:xfrm>
        </p:spPr>
        <p:txBody>
          <a:bodyPr anchor="b">
            <a:normAutofit/>
          </a:bodyPr>
          <a:lstStyle>
            <a:lvl1pPr>
              <a:defRPr sz="6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C24BE51-D660-433D-AABA-154BE028E64E}"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85150302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rm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B61F76E-6064-4431-B5C4-29A511725BCF}" type="datetime1">
              <a:rPr lang="en-US" smtClean="0"/>
              <a:t>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50481430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vert="horz" lIns="91440" tIns="45720" rIns="91440" bIns="45720" rtlCol="0" anchor="t">
            <a:normAutofit/>
          </a:bodyPr>
          <a:lstStyle>
            <a:lvl1pPr>
              <a:defRPr lang="en-US" sz="7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vert="horz" lIns="91440" tIns="45720" rIns="91440" bIns="45720" rtlCol="0" anchor="b">
            <a:normAutofit/>
          </a:bodyPr>
          <a:lstStyle>
            <a:lvl1pPr marL="0" indent="0">
              <a:buNone/>
              <a:defRPr lang="en-US" sz="2200"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CBE73BE-5F1F-40EF-8F67-E3F24D65884D}" type="datetime1">
              <a:rPr lang="en-US" smtClean="0"/>
              <a:t>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9612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vert="horz" lIns="91440" tIns="45720" rIns="91440" bIns="45720" rtlCol="0" anchor="b">
            <a:normAutofit/>
          </a:bodyPr>
          <a:lstStyle>
            <a:lvl1pPr>
              <a:defRPr lang="en-US" sz="7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3C868EF1-668D-4AD0-8652-1F3B3622EDC2}" type="datetime1">
              <a:rPr lang="en-US" smtClean="0"/>
              <a:t>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18698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E95609F-9B5B-4E29-8DB1-457A85E01A27}" type="datetime1">
              <a:rPr lang="en-US" smtClean="0"/>
              <a:t>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20314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vert="horz" lIns="91440" tIns="45720" rIns="91440" bIns="45720" rtlCol="0" anchor="b">
            <a:normAutofit/>
          </a:bodyPr>
          <a:lstStyle>
            <a:lvl1pPr>
              <a:defRPr lang="en-US" sz="7400"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6A0DE37-B9D6-425C-B79B-6C6DFFBD0DA2}" type="datetime1">
              <a:rPr lang="en-US" smtClean="0"/>
              <a:t>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97555606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045B0EE-4023-4E3C-8875-10AA631453CF}" type="datetime1">
              <a:rPr lang="en-US" smtClean="0"/>
              <a:t>2/9/2026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154259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5EE9E671-1C83-40F7-9D33-FE8AAC7F721F}" type="datetime1">
              <a:rPr lang="en-US" smtClean="0"/>
              <a:t>2/9/2026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‹nr.›</a:t>
            </a:fld>
            <a:endParaRPr lang="en-US"/>
          </a:p>
        </p:txBody>
      </p:sp>
    </p:spTree>
    <p:extLst>
      <p:ext uri="{BB962C8B-B14F-4D97-AF65-F5344CB8AC3E}">
        <p14:creationId xmlns:p14="http://schemas.microsoft.com/office/powerpoint/2010/main" val="3223608747"/>
      </p:ext>
    </p:extLst>
  </p:cSld>
  <p:clrMap bg1="lt1" tx1="dk1" bg2="lt2" tx2="dk2" accent1="accent1" accent2="accent2" accent3="accent3" accent4="accent4" accent5="accent5" accent6="accent6" hlink="hlink" folHlink="folHlink"/>
  <p:sldLayoutIdLst>
    <p:sldLayoutId id="2147483759" r:id="rId1"/>
    <p:sldLayoutId id="2147483758" r:id="rId2"/>
    <p:sldLayoutId id="214748376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9.png"/><Relationship Id="rId7" Type="http://schemas.openxmlformats.org/officeDocument/2006/relationships/customXml" Target="../ink/ink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customXml" Target="../ink/ink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000" b="-3000"/>
          </a:stretch>
        </a:blipFill>
        <a:effectLst/>
      </p:bgPr>
    </p:bg>
    <p:spTree>
      <p:nvGrpSpPr>
        <p:cNvPr id="1" name="">
          <a:extLst>
            <a:ext uri="{FF2B5EF4-FFF2-40B4-BE49-F238E27FC236}">
              <a16:creationId xmlns:a16="http://schemas.microsoft.com/office/drawing/2014/main" id="{1608921F-76D5-80E9-9B6F-7F49C5C3BB2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5CCF8E-B538-FC7F-B12B-045AB21AED05}"/>
              </a:ext>
            </a:extLst>
          </p:cNvPr>
          <p:cNvSpPr>
            <a:spLocks noGrp="1"/>
          </p:cNvSpPr>
          <p:nvPr>
            <p:ph idx="1"/>
          </p:nvPr>
        </p:nvSpPr>
        <p:spPr>
          <a:xfrm>
            <a:off x="612647" y="1386672"/>
            <a:ext cx="10653579" cy="5084465"/>
          </a:xfrm>
        </p:spPr>
        <p:txBody>
          <a:bodyPr/>
          <a:lstStyle/>
          <a:p>
            <a:pPr marL="0" indent="0">
              <a:buNone/>
            </a:pPr>
            <a:endParaRPr lang="nl-NL" dirty="0"/>
          </a:p>
          <a:p>
            <a:endParaRPr lang="nl-NL" dirty="0"/>
          </a:p>
        </p:txBody>
      </p:sp>
      <p:sp>
        <p:nvSpPr>
          <p:cNvPr id="4" name="Titel 1">
            <a:extLst>
              <a:ext uri="{FF2B5EF4-FFF2-40B4-BE49-F238E27FC236}">
                <a16:creationId xmlns:a16="http://schemas.microsoft.com/office/drawing/2014/main" id="{18460288-B318-6582-416E-CC658CC1C602}"/>
              </a:ext>
            </a:extLst>
          </p:cNvPr>
          <p:cNvSpPr txBox="1">
            <a:spLocks/>
          </p:cNvSpPr>
          <p:nvPr/>
        </p:nvSpPr>
        <p:spPr>
          <a:xfrm>
            <a:off x="1771113" y="281652"/>
            <a:ext cx="11460480" cy="7863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sz="5400" dirty="0"/>
              <a:t>Dromen. Groen. Heusden.</a:t>
            </a:r>
          </a:p>
        </p:txBody>
      </p:sp>
      <p:cxnSp>
        <p:nvCxnSpPr>
          <p:cNvPr id="9" name="Straight Connector 8">
            <a:extLst>
              <a:ext uri="{FF2B5EF4-FFF2-40B4-BE49-F238E27FC236}">
                <a16:creationId xmlns:a16="http://schemas.microsoft.com/office/drawing/2014/main" id="{2210E5CC-46BC-56FA-BAE3-12684106C7C2}"/>
              </a:ext>
            </a:extLst>
          </p:cNvPr>
          <p:cNvCxnSpPr>
            <a:cxnSpLocks/>
          </p:cNvCxnSpPr>
          <p:nvPr/>
        </p:nvCxnSpPr>
        <p:spPr>
          <a:xfrm flipV="1">
            <a:off x="4842587" y="214312"/>
            <a:ext cx="2122235" cy="787104"/>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ep 1">
            <a:extLst>
              <a:ext uri="{FF2B5EF4-FFF2-40B4-BE49-F238E27FC236}">
                <a16:creationId xmlns:a16="http://schemas.microsoft.com/office/drawing/2014/main" id="{095EB78B-D810-0E5A-5D6E-5600FB7311DE}"/>
              </a:ext>
            </a:extLst>
          </p:cNvPr>
          <p:cNvGrpSpPr>
            <a:grpSpLocks noGrp="1" noUngrp="1" noRot="1" noMove="1" noResize="1"/>
          </p:cNvGrpSpPr>
          <p:nvPr/>
        </p:nvGrpSpPr>
        <p:grpSpPr>
          <a:xfrm>
            <a:off x="1080646" y="1001416"/>
            <a:ext cx="10030707" cy="5642272"/>
            <a:chOff x="244207" y="1001416"/>
            <a:chExt cx="10030707" cy="5642272"/>
          </a:xfrm>
        </p:grpSpPr>
        <p:pic>
          <p:nvPicPr>
            <p:cNvPr id="8" name="Picture 7" descr="A highway with cars on it&#10;&#10;AI-generated content may be incorrect.">
              <a:extLst>
                <a:ext uri="{FF2B5EF4-FFF2-40B4-BE49-F238E27FC236}">
                  <a16:creationId xmlns:a16="http://schemas.microsoft.com/office/drawing/2014/main" id="{BCEF8BFD-E86E-439D-910A-B28DB1EA7D5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44207" y="1001416"/>
              <a:ext cx="10030707" cy="5642272"/>
            </a:xfrm>
            <a:prstGeom prst="rect">
              <a:avLst/>
            </a:prstGeom>
          </p:spPr>
        </p:pic>
        <p:pic>
          <p:nvPicPr>
            <p:cNvPr id="4098" name="Picture 2" descr="Monique Smits">
              <a:extLst>
                <a:ext uri="{FF2B5EF4-FFF2-40B4-BE49-F238E27FC236}">
                  <a16:creationId xmlns:a16="http://schemas.microsoft.com/office/drawing/2014/main" id="{37D3779D-6AAB-869C-04E8-1DDE185F53E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01353" y="4842798"/>
              <a:ext cx="2638425" cy="1733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58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5A6DA01F-6A9A-313B-106A-F6CB86E3B3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2E1979-69A4-E46A-87C9-83223E6C8625}"/>
              </a:ext>
            </a:extLst>
          </p:cNvPr>
          <p:cNvSpPr>
            <a:spLocks noGrp="1"/>
          </p:cNvSpPr>
          <p:nvPr>
            <p:ph type="title"/>
          </p:nvPr>
        </p:nvSpPr>
        <p:spPr>
          <a:xfrm>
            <a:off x="612648" y="548640"/>
            <a:ext cx="10653578" cy="757646"/>
          </a:xfrm>
        </p:spPr>
        <p:txBody>
          <a:bodyPr/>
          <a:lstStyle/>
          <a:p>
            <a:r>
              <a:rPr lang="nl-NL" dirty="0"/>
              <a:t>Groenbeleidsplan 2023-2028 (bijlage 1)</a:t>
            </a:r>
          </a:p>
        </p:txBody>
      </p:sp>
      <p:sp>
        <p:nvSpPr>
          <p:cNvPr id="3" name="Tijdelijke aanduiding voor inhoud 2">
            <a:extLst>
              <a:ext uri="{FF2B5EF4-FFF2-40B4-BE49-F238E27FC236}">
                <a16:creationId xmlns:a16="http://schemas.microsoft.com/office/drawing/2014/main" id="{CA8C8C15-AC26-BD57-D0F2-CB92F994E84A}"/>
              </a:ext>
            </a:extLst>
          </p:cNvPr>
          <p:cNvSpPr>
            <a:spLocks noGrp="1"/>
          </p:cNvSpPr>
          <p:nvPr>
            <p:ph idx="1"/>
          </p:nvPr>
        </p:nvSpPr>
        <p:spPr>
          <a:xfrm>
            <a:off x="612647" y="1386672"/>
            <a:ext cx="10653579" cy="5084465"/>
          </a:xfrm>
        </p:spPr>
        <p:txBody>
          <a:bodyPr/>
          <a:lstStyle/>
          <a:p>
            <a:endParaRPr lang="nl-NL" dirty="0"/>
          </a:p>
          <a:p>
            <a:endParaRPr lang="nl-NL" dirty="0"/>
          </a:p>
        </p:txBody>
      </p:sp>
      <p:sp>
        <p:nvSpPr>
          <p:cNvPr id="7" name="TextBox 6">
            <a:extLst>
              <a:ext uri="{FF2B5EF4-FFF2-40B4-BE49-F238E27FC236}">
                <a16:creationId xmlns:a16="http://schemas.microsoft.com/office/drawing/2014/main" id="{C8374A99-A90C-89B4-725D-14881CDF7A57}"/>
              </a:ext>
            </a:extLst>
          </p:cNvPr>
          <p:cNvSpPr txBox="1"/>
          <p:nvPr/>
        </p:nvSpPr>
        <p:spPr>
          <a:xfrm>
            <a:off x="1455576" y="1707502"/>
            <a:ext cx="184731" cy="369332"/>
          </a:xfrm>
          <a:prstGeom prst="rect">
            <a:avLst/>
          </a:prstGeom>
          <a:noFill/>
        </p:spPr>
        <p:txBody>
          <a:bodyPr wrap="none" rtlCol="0">
            <a:spAutoFit/>
          </a:bodyPr>
          <a:lstStyle/>
          <a:p>
            <a:endParaRPr lang="en-NL" dirty="0"/>
          </a:p>
        </p:txBody>
      </p:sp>
      <p:pic>
        <p:nvPicPr>
          <p:cNvPr id="9" name="Picture 8">
            <a:extLst>
              <a:ext uri="{FF2B5EF4-FFF2-40B4-BE49-F238E27FC236}">
                <a16:creationId xmlns:a16="http://schemas.microsoft.com/office/drawing/2014/main" id="{BE899A3B-E824-26D1-643B-3B988F64950B}"/>
              </a:ext>
            </a:extLst>
          </p:cNvPr>
          <p:cNvPicPr>
            <a:picLocks noChangeAspect="1"/>
          </p:cNvPicPr>
          <p:nvPr/>
        </p:nvPicPr>
        <p:blipFill>
          <a:blip r:embed="rId3"/>
          <a:stretch>
            <a:fillRect/>
          </a:stretch>
        </p:blipFill>
        <p:spPr>
          <a:xfrm>
            <a:off x="1110344" y="1479978"/>
            <a:ext cx="6565556" cy="4722593"/>
          </a:xfrm>
          <a:prstGeom prst="rect">
            <a:avLst/>
          </a:prstGeom>
        </p:spPr>
      </p:pic>
      <p:sp>
        <p:nvSpPr>
          <p:cNvPr id="4" name="Tekstballon: rechthoek met afgeronde hoeken 3">
            <a:extLst>
              <a:ext uri="{FF2B5EF4-FFF2-40B4-BE49-F238E27FC236}">
                <a16:creationId xmlns:a16="http://schemas.microsoft.com/office/drawing/2014/main" id="{65D17323-D517-66B4-B982-A176FA7B1B46}"/>
              </a:ext>
            </a:extLst>
          </p:cNvPr>
          <p:cNvSpPr/>
          <p:nvPr/>
        </p:nvSpPr>
        <p:spPr>
          <a:xfrm>
            <a:off x="8614161" y="1707502"/>
            <a:ext cx="3358497" cy="2223563"/>
          </a:xfrm>
          <a:prstGeom prst="wedgeRoundRectCallout">
            <a:avLst>
              <a:gd name="adj1" fmla="val -109503"/>
              <a:gd name="adj2" fmla="val -39011"/>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Snelfietsroute dwars door de hoofdgroenstructuur en hoofdboomstructuur</a:t>
            </a:r>
          </a:p>
          <a:p>
            <a:pPr algn="ctr"/>
            <a:endParaRPr lang="nl-NL" sz="2000" dirty="0"/>
          </a:p>
          <a:p>
            <a:pPr algn="ctr"/>
            <a:r>
              <a:rPr lang="nl-NL" sz="2000" dirty="0"/>
              <a:t>#hoedan?</a:t>
            </a:r>
            <a:endParaRPr lang="nl-NL" sz="2000" noProof="0" dirty="0"/>
          </a:p>
        </p:txBody>
      </p:sp>
    </p:spTree>
    <p:extLst>
      <p:ext uri="{BB962C8B-B14F-4D97-AF65-F5344CB8AC3E}">
        <p14:creationId xmlns:p14="http://schemas.microsoft.com/office/powerpoint/2010/main" val="4067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B5DDFDC1-0BA8-9EB1-C0C9-9E1CCCC4E2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E6A56B-7D9E-CC2B-4CDE-CB928EEFAA74}"/>
              </a:ext>
            </a:extLst>
          </p:cNvPr>
          <p:cNvSpPr>
            <a:spLocks noGrp="1"/>
          </p:cNvSpPr>
          <p:nvPr>
            <p:ph type="title"/>
          </p:nvPr>
        </p:nvSpPr>
        <p:spPr>
          <a:xfrm>
            <a:off x="612648" y="548640"/>
            <a:ext cx="10653578" cy="757646"/>
          </a:xfrm>
        </p:spPr>
        <p:txBody>
          <a:bodyPr/>
          <a:lstStyle/>
          <a:p>
            <a:r>
              <a:rPr lang="nl-NL" dirty="0"/>
              <a:t>Groencompensatie – </a:t>
            </a:r>
            <a:r>
              <a:rPr lang="nl-NL" dirty="0" err="1"/>
              <a:t>Ssst</a:t>
            </a:r>
            <a:r>
              <a:rPr lang="nl-NL" dirty="0"/>
              <a:t> niet over praten!</a:t>
            </a:r>
          </a:p>
        </p:txBody>
      </p:sp>
      <p:sp>
        <p:nvSpPr>
          <p:cNvPr id="3" name="Tijdelijke aanduiding voor inhoud 2">
            <a:extLst>
              <a:ext uri="{FF2B5EF4-FFF2-40B4-BE49-F238E27FC236}">
                <a16:creationId xmlns:a16="http://schemas.microsoft.com/office/drawing/2014/main" id="{B87D6FE2-42FE-DCA4-D94A-A68BE1A8EB2F}"/>
              </a:ext>
            </a:extLst>
          </p:cNvPr>
          <p:cNvSpPr>
            <a:spLocks noGrp="1"/>
          </p:cNvSpPr>
          <p:nvPr>
            <p:ph idx="1"/>
          </p:nvPr>
        </p:nvSpPr>
        <p:spPr>
          <a:xfrm>
            <a:off x="612647" y="1386672"/>
            <a:ext cx="10653579" cy="5084465"/>
          </a:xfrm>
        </p:spPr>
        <p:txBody>
          <a:bodyPr/>
          <a:lstStyle/>
          <a:p>
            <a:endParaRPr lang="nl-NL" dirty="0"/>
          </a:p>
          <a:p>
            <a:endParaRPr lang="nl-NL" dirty="0"/>
          </a:p>
        </p:txBody>
      </p:sp>
      <p:sp>
        <p:nvSpPr>
          <p:cNvPr id="4" name="TextBox 3">
            <a:extLst>
              <a:ext uri="{FF2B5EF4-FFF2-40B4-BE49-F238E27FC236}">
                <a16:creationId xmlns:a16="http://schemas.microsoft.com/office/drawing/2014/main" id="{401015C3-48FC-0862-CFB0-7399DB717F8A}"/>
              </a:ext>
            </a:extLst>
          </p:cNvPr>
          <p:cNvSpPr txBox="1"/>
          <p:nvPr/>
        </p:nvSpPr>
        <p:spPr>
          <a:xfrm>
            <a:off x="612647" y="1905506"/>
            <a:ext cx="10325262" cy="2677656"/>
          </a:xfrm>
          <a:prstGeom prst="rect">
            <a:avLst/>
          </a:prstGeom>
          <a:noFill/>
        </p:spPr>
        <p:txBody>
          <a:bodyPr wrap="none" rtlCol="0">
            <a:spAutoFit/>
          </a:bodyPr>
          <a:lstStyle/>
          <a:p>
            <a:pPr marL="342900" indent="-342900">
              <a:buFont typeface="Arial" panose="020B0604020202020204" pitchFamily="34" charset="0"/>
              <a:buChar char="•"/>
            </a:pPr>
            <a:r>
              <a:rPr lang="nl-NL" sz="2400" noProof="0" dirty="0"/>
              <a:t>&gt;4000 bomen kappen, slechts 758 gecompenseerd</a:t>
            </a:r>
          </a:p>
          <a:p>
            <a:endParaRPr lang="nl-NL" sz="2400" noProof="0" dirty="0"/>
          </a:p>
          <a:p>
            <a:pPr marL="342900" indent="-342900">
              <a:buFont typeface="Arial" panose="020B0604020202020204" pitchFamily="34" charset="0"/>
              <a:buChar char="•"/>
            </a:pPr>
            <a:r>
              <a:rPr lang="nl-NL" sz="2400" noProof="0" dirty="0"/>
              <a:t>1 op 1 vervangen oude bomen door jonge is </a:t>
            </a:r>
            <a:r>
              <a:rPr lang="nl-NL" sz="2400" b="1" noProof="0" dirty="0"/>
              <a:t>geen</a:t>
            </a:r>
            <a:r>
              <a:rPr lang="nl-NL" sz="2400" noProof="0" dirty="0"/>
              <a:t> compensatie (BKV)</a:t>
            </a:r>
          </a:p>
          <a:p>
            <a:endParaRPr lang="nl-NL" sz="2400" noProof="0" dirty="0"/>
          </a:p>
          <a:p>
            <a:pPr marL="342900" indent="-342900">
              <a:buFont typeface="Arial" panose="020B0604020202020204" pitchFamily="34" charset="0"/>
              <a:buChar char="•"/>
            </a:pPr>
            <a:r>
              <a:rPr lang="nl-NL" sz="2400" noProof="0" dirty="0"/>
              <a:t>127 gekapte bomen in Drunen vervangen in Vlijmen #hoedan?</a:t>
            </a:r>
          </a:p>
          <a:p>
            <a:endParaRPr lang="nl-NL" sz="2400" noProof="0" dirty="0"/>
          </a:p>
          <a:p>
            <a:endParaRPr lang="nl-NL" sz="2400" b="1" noProof="0" dirty="0"/>
          </a:p>
        </p:txBody>
      </p:sp>
      <p:sp>
        <p:nvSpPr>
          <p:cNvPr id="5" name="Tekstballon: rechthoek met afgeronde hoeken 4">
            <a:extLst>
              <a:ext uri="{FF2B5EF4-FFF2-40B4-BE49-F238E27FC236}">
                <a16:creationId xmlns:a16="http://schemas.microsoft.com/office/drawing/2014/main" id="{7C432C95-F49B-7D4D-A684-3ACCA46C55F8}"/>
              </a:ext>
            </a:extLst>
          </p:cNvPr>
          <p:cNvSpPr/>
          <p:nvPr/>
        </p:nvSpPr>
        <p:spPr>
          <a:xfrm>
            <a:off x="4794300" y="4794191"/>
            <a:ext cx="6400799" cy="1515169"/>
          </a:xfrm>
          <a:prstGeom prst="wedgeRoundRectCallout">
            <a:avLst>
              <a:gd name="adj1" fmla="val -81958"/>
              <a:gd name="adj2" fmla="val -110930"/>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Maar dit is vandaag ook al strijdig zelfs zonder nieuwe GROENNORM !</a:t>
            </a:r>
            <a:endParaRPr lang="nl-NL" sz="2800" noProof="0" dirty="0"/>
          </a:p>
        </p:txBody>
      </p:sp>
    </p:spTree>
    <p:extLst>
      <p:ext uri="{BB962C8B-B14F-4D97-AF65-F5344CB8AC3E}">
        <p14:creationId xmlns:p14="http://schemas.microsoft.com/office/powerpoint/2010/main" val="30429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2A34FC8D-AAD3-01D6-99EA-D19DAB58614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ABA79D8-7767-05B4-8FB3-D8C6CC877D43}"/>
              </a:ext>
            </a:extLst>
          </p:cNvPr>
          <p:cNvPicPr>
            <a:picLocks noGrp="1" noRot="1" noChangeAspect="1" noMove="1" noResize="1" noEditPoints="1" noAdjustHandles="1" noChangeArrowheads="1" noChangeShapeType="1" noCrop="1"/>
          </p:cNvPicPr>
          <p:nvPr/>
        </p:nvPicPr>
        <p:blipFill>
          <a:blip r:embed="rId3"/>
          <a:stretch>
            <a:fillRect/>
          </a:stretch>
        </p:blipFill>
        <p:spPr>
          <a:xfrm>
            <a:off x="205941" y="1299161"/>
            <a:ext cx="11780118" cy="3239005"/>
          </a:xfrm>
          <a:prstGeom prst="rect">
            <a:avLst/>
          </a:prstGeom>
        </p:spPr>
      </p:pic>
      <p:sp>
        <p:nvSpPr>
          <p:cNvPr id="2" name="Titel 1">
            <a:extLst>
              <a:ext uri="{FF2B5EF4-FFF2-40B4-BE49-F238E27FC236}">
                <a16:creationId xmlns:a16="http://schemas.microsoft.com/office/drawing/2014/main" id="{B2431AAD-D5D1-042D-8AF0-5B01307FA8CA}"/>
              </a:ext>
            </a:extLst>
          </p:cNvPr>
          <p:cNvSpPr>
            <a:spLocks noGrp="1"/>
          </p:cNvSpPr>
          <p:nvPr>
            <p:ph type="title"/>
          </p:nvPr>
        </p:nvSpPr>
        <p:spPr>
          <a:xfrm>
            <a:off x="279918" y="548640"/>
            <a:ext cx="11706141" cy="757646"/>
          </a:xfrm>
        </p:spPr>
        <p:txBody>
          <a:bodyPr>
            <a:normAutofit/>
          </a:bodyPr>
          <a:lstStyle/>
          <a:p>
            <a:r>
              <a:rPr lang="nl-NL" dirty="0"/>
              <a:t>Wie wil verantwoordelijk zijn voor deze ecocide?</a:t>
            </a:r>
          </a:p>
        </p:txBody>
      </p:sp>
      <p:sp>
        <p:nvSpPr>
          <p:cNvPr id="16" name="AutoShape 2" descr="Red Cross PNG Transparent Images Free Download | Vector ...">
            <a:extLst>
              <a:ext uri="{FF2B5EF4-FFF2-40B4-BE49-F238E27FC236}">
                <a16:creationId xmlns:a16="http://schemas.microsoft.com/office/drawing/2014/main" id="{464D249B-E8F1-EAC9-8888-F10678B7C4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39" name="Tijdelijke aanduiding voor inhoud 2">
            <a:extLst>
              <a:ext uri="{FF2B5EF4-FFF2-40B4-BE49-F238E27FC236}">
                <a16:creationId xmlns:a16="http://schemas.microsoft.com/office/drawing/2014/main" id="{67CAE248-566E-7EF0-719C-1EDED2BA6030}"/>
              </a:ext>
            </a:extLst>
          </p:cNvPr>
          <p:cNvSpPr txBox="1">
            <a:spLocks/>
          </p:cNvSpPr>
          <p:nvPr/>
        </p:nvSpPr>
        <p:spPr>
          <a:xfrm>
            <a:off x="612648" y="4917899"/>
            <a:ext cx="10653579" cy="17363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GOL wil </a:t>
            </a:r>
            <a:r>
              <a:rPr lang="nl-NL" b="1" dirty="0"/>
              <a:t>alle 127 bomen</a:t>
            </a:r>
            <a:r>
              <a:rPr lang="nl-NL" dirty="0"/>
              <a:t> kappen over 680 meter!</a:t>
            </a:r>
          </a:p>
          <a:p>
            <a:r>
              <a:rPr lang="nl-NL" b="1" dirty="0"/>
              <a:t>Meer dan 1/6</a:t>
            </a:r>
            <a:r>
              <a:rPr lang="nl-NL" dirty="0"/>
              <a:t> van alle </a:t>
            </a:r>
            <a:r>
              <a:rPr lang="nl-NL" dirty="0" err="1"/>
              <a:t>vergunningsplichtige</a:t>
            </a:r>
            <a:r>
              <a:rPr lang="nl-NL" dirty="0"/>
              <a:t> bomen GOL!</a:t>
            </a:r>
          </a:p>
          <a:p>
            <a:r>
              <a:rPr lang="nl-NL" dirty="0"/>
              <a:t>Tracé </a:t>
            </a:r>
            <a:r>
              <a:rPr lang="nl-NL" b="1" dirty="0"/>
              <a:t>minder dan 4%</a:t>
            </a:r>
            <a:r>
              <a:rPr lang="nl-NL" dirty="0"/>
              <a:t> van de totale snelfietsroute!</a:t>
            </a:r>
          </a:p>
        </p:txBody>
      </p:sp>
      <p:pic>
        <p:nvPicPr>
          <p:cNvPr id="43" name="Graphic 42" descr="Add outline">
            <a:extLst>
              <a:ext uri="{FF2B5EF4-FFF2-40B4-BE49-F238E27FC236}">
                <a16:creationId xmlns:a16="http://schemas.microsoft.com/office/drawing/2014/main" id="{0E47615D-5759-8C5F-D476-1FCD77428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3858" y="2782052"/>
            <a:ext cx="438539" cy="438539"/>
          </a:xfrm>
          <a:prstGeom prst="rect">
            <a:avLst/>
          </a:prstGeom>
          <a:scene3d>
            <a:camera prst="orthographicFront">
              <a:rot lat="0" lon="0" rev="2700000"/>
            </a:camera>
            <a:lightRig rig="threePt" dir="t"/>
          </a:scene3d>
        </p:spPr>
      </p:pic>
      <p:pic>
        <p:nvPicPr>
          <p:cNvPr id="20" name="Graphic 19" descr="Add outline">
            <a:extLst>
              <a:ext uri="{FF2B5EF4-FFF2-40B4-BE49-F238E27FC236}">
                <a16:creationId xmlns:a16="http://schemas.microsoft.com/office/drawing/2014/main" id="{E690262D-F9C8-5E99-C6F6-D05AD8612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458" y="3748436"/>
            <a:ext cx="438539" cy="438539"/>
          </a:xfrm>
          <a:prstGeom prst="rect">
            <a:avLst/>
          </a:prstGeom>
          <a:scene3d>
            <a:camera prst="orthographicFront">
              <a:rot lat="0" lon="0" rev="2700000"/>
            </a:camera>
            <a:lightRig rig="threePt" dir="t"/>
          </a:scene3d>
        </p:spPr>
      </p:pic>
      <p:pic>
        <p:nvPicPr>
          <p:cNvPr id="22" name="Graphic 21" descr="Add outline">
            <a:extLst>
              <a:ext uri="{FF2B5EF4-FFF2-40B4-BE49-F238E27FC236}">
                <a16:creationId xmlns:a16="http://schemas.microsoft.com/office/drawing/2014/main" id="{022DB730-5CE0-37CF-C22F-A10BB7360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4" y="3912637"/>
            <a:ext cx="438539" cy="438539"/>
          </a:xfrm>
          <a:prstGeom prst="rect">
            <a:avLst/>
          </a:prstGeom>
          <a:scene3d>
            <a:camera prst="orthographicFront">
              <a:rot lat="0" lon="0" rev="2700000"/>
            </a:camera>
            <a:lightRig rig="threePt" dir="t"/>
          </a:scene3d>
        </p:spPr>
      </p:pic>
      <p:pic>
        <p:nvPicPr>
          <p:cNvPr id="23" name="Graphic 22" descr="Add outline">
            <a:extLst>
              <a:ext uri="{FF2B5EF4-FFF2-40B4-BE49-F238E27FC236}">
                <a16:creationId xmlns:a16="http://schemas.microsoft.com/office/drawing/2014/main" id="{CDC2CAE6-6CC2-CD0A-2E9C-A1A34AA343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992" y="3828661"/>
            <a:ext cx="438539" cy="438539"/>
          </a:xfrm>
          <a:prstGeom prst="rect">
            <a:avLst/>
          </a:prstGeom>
          <a:scene3d>
            <a:camera prst="orthographicFront">
              <a:rot lat="0" lon="0" rev="2700000"/>
            </a:camera>
            <a:lightRig rig="threePt" dir="t"/>
          </a:scene3d>
        </p:spPr>
      </p:pic>
      <p:pic>
        <p:nvPicPr>
          <p:cNvPr id="24" name="Graphic 23" descr="Add outline">
            <a:extLst>
              <a:ext uri="{FF2B5EF4-FFF2-40B4-BE49-F238E27FC236}">
                <a16:creationId xmlns:a16="http://schemas.microsoft.com/office/drawing/2014/main" id="{A876B4F7-2A66-0C45-B76F-EC36B429E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611" y="3828660"/>
            <a:ext cx="438539" cy="438539"/>
          </a:xfrm>
          <a:prstGeom prst="rect">
            <a:avLst/>
          </a:prstGeom>
          <a:scene3d>
            <a:camera prst="orthographicFront">
              <a:rot lat="0" lon="0" rev="2700000"/>
            </a:camera>
            <a:lightRig rig="threePt" dir="t"/>
          </a:scene3d>
        </p:spPr>
      </p:pic>
      <p:pic>
        <p:nvPicPr>
          <p:cNvPr id="25" name="Graphic 24" descr="Add outline">
            <a:extLst>
              <a:ext uri="{FF2B5EF4-FFF2-40B4-BE49-F238E27FC236}">
                <a16:creationId xmlns:a16="http://schemas.microsoft.com/office/drawing/2014/main" id="{3A8882CA-C878-24D7-9BC3-0F22C0575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261" y="4026528"/>
            <a:ext cx="438539" cy="438539"/>
          </a:xfrm>
          <a:prstGeom prst="rect">
            <a:avLst/>
          </a:prstGeom>
          <a:scene3d>
            <a:camera prst="orthographicFront">
              <a:rot lat="0" lon="0" rev="2700000"/>
            </a:camera>
            <a:lightRig rig="threePt" dir="t"/>
          </a:scene3d>
        </p:spPr>
      </p:pic>
      <p:pic>
        <p:nvPicPr>
          <p:cNvPr id="26" name="Graphic 25" descr="Add outline">
            <a:extLst>
              <a:ext uri="{FF2B5EF4-FFF2-40B4-BE49-F238E27FC236}">
                <a16:creationId xmlns:a16="http://schemas.microsoft.com/office/drawing/2014/main" id="{05584B93-5DE4-A05C-5A4B-BB9D016D64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7800" y="3693367"/>
            <a:ext cx="438539" cy="438539"/>
          </a:xfrm>
          <a:prstGeom prst="rect">
            <a:avLst/>
          </a:prstGeom>
          <a:scene3d>
            <a:camera prst="orthographicFront">
              <a:rot lat="0" lon="0" rev="2700000"/>
            </a:camera>
            <a:lightRig rig="threePt" dir="t"/>
          </a:scene3d>
        </p:spPr>
      </p:pic>
      <p:pic>
        <p:nvPicPr>
          <p:cNvPr id="27" name="Graphic 26" descr="Add outline">
            <a:extLst>
              <a:ext uri="{FF2B5EF4-FFF2-40B4-BE49-F238E27FC236}">
                <a16:creationId xmlns:a16="http://schemas.microsoft.com/office/drawing/2014/main" id="{4B909C83-D9EB-7AD7-5649-725D923B7E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6419" y="3680790"/>
            <a:ext cx="438539" cy="438539"/>
          </a:xfrm>
          <a:prstGeom prst="rect">
            <a:avLst/>
          </a:prstGeom>
          <a:scene3d>
            <a:camera prst="orthographicFront">
              <a:rot lat="0" lon="0" rev="2700000"/>
            </a:camera>
            <a:lightRig rig="threePt" dir="t"/>
          </a:scene3d>
        </p:spPr>
      </p:pic>
      <p:pic>
        <p:nvPicPr>
          <p:cNvPr id="28" name="Graphic 27" descr="Add outline">
            <a:extLst>
              <a:ext uri="{FF2B5EF4-FFF2-40B4-BE49-F238E27FC236}">
                <a16:creationId xmlns:a16="http://schemas.microsoft.com/office/drawing/2014/main" id="{FD16E264-72E5-3E7F-65BF-FB4A1D680B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5038" y="3609390"/>
            <a:ext cx="438539" cy="438539"/>
          </a:xfrm>
          <a:prstGeom prst="rect">
            <a:avLst/>
          </a:prstGeom>
          <a:scene3d>
            <a:camera prst="orthographicFront">
              <a:rot lat="0" lon="0" rev="2700000"/>
            </a:camera>
            <a:lightRig rig="threePt" dir="t"/>
          </a:scene3d>
        </p:spPr>
      </p:pic>
      <p:pic>
        <p:nvPicPr>
          <p:cNvPr id="29" name="Graphic 28" descr="Add outline">
            <a:extLst>
              <a:ext uri="{FF2B5EF4-FFF2-40B4-BE49-F238E27FC236}">
                <a16:creationId xmlns:a16="http://schemas.microsoft.com/office/drawing/2014/main" id="{7AD238B1-9C27-F182-1295-AA3D9E344B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3657" y="3609389"/>
            <a:ext cx="438539" cy="438539"/>
          </a:xfrm>
          <a:prstGeom prst="rect">
            <a:avLst/>
          </a:prstGeom>
          <a:scene3d>
            <a:camera prst="orthographicFront">
              <a:rot lat="0" lon="0" rev="2700000"/>
            </a:camera>
            <a:lightRig rig="threePt" dir="t"/>
          </a:scene3d>
        </p:spPr>
      </p:pic>
      <p:pic>
        <p:nvPicPr>
          <p:cNvPr id="30" name="Graphic 29" descr="Add outline">
            <a:extLst>
              <a:ext uri="{FF2B5EF4-FFF2-40B4-BE49-F238E27FC236}">
                <a16:creationId xmlns:a16="http://schemas.microsoft.com/office/drawing/2014/main" id="{973271E2-DBC1-D116-BEE5-1BF5176E9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1540" y="4026528"/>
            <a:ext cx="438539" cy="438539"/>
          </a:xfrm>
          <a:prstGeom prst="rect">
            <a:avLst/>
          </a:prstGeom>
          <a:scene3d>
            <a:camera prst="orthographicFront">
              <a:rot lat="0" lon="0" rev="2700000"/>
            </a:camera>
            <a:lightRig rig="threePt" dir="t"/>
          </a:scene3d>
        </p:spPr>
      </p:pic>
      <p:pic>
        <p:nvPicPr>
          <p:cNvPr id="31" name="Graphic 30" descr="Add outline">
            <a:extLst>
              <a:ext uri="{FF2B5EF4-FFF2-40B4-BE49-F238E27FC236}">
                <a16:creationId xmlns:a16="http://schemas.microsoft.com/office/drawing/2014/main" id="{66221766-A209-1907-390C-E81D7C3F5E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0924" y="4003609"/>
            <a:ext cx="438539" cy="438539"/>
          </a:xfrm>
          <a:prstGeom prst="rect">
            <a:avLst/>
          </a:prstGeom>
          <a:scene3d>
            <a:camera prst="orthographicFront">
              <a:rot lat="0" lon="0" rev="2700000"/>
            </a:camera>
            <a:lightRig rig="threePt" dir="t"/>
          </a:scene3d>
        </p:spPr>
      </p:pic>
      <p:pic>
        <p:nvPicPr>
          <p:cNvPr id="32" name="Graphic 31" descr="Add outline">
            <a:extLst>
              <a:ext uri="{FF2B5EF4-FFF2-40B4-BE49-F238E27FC236}">
                <a16:creationId xmlns:a16="http://schemas.microsoft.com/office/drawing/2014/main" id="{D53D02C6-9F0B-E0C8-9F14-C1F8EA3E41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6390" y="3835911"/>
            <a:ext cx="438539" cy="438539"/>
          </a:xfrm>
          <a:prstGeom prst="rect">
            <a:avLst/>
          </a:prstGeom>
          <a:scene3d>
            <a:camera prst="orthographicFront">
              <a:rot lat="0" lon="0" rev="2700000"/>
            </a:camera>
            <a:lightRig rig="threePt" dir="t"/>
          </a:scene3d>
        </p:spPr>
      </p:pic>
      <p:pic>
        <p:nvPicPr>
          <p:cNvPr id="33" name="Graphic 32" descr="Add outline">
            <a:extLst>
              <a:ext uri="{FF2B5EF4-FFF2-40B4-BE49-F238E27FC236}">
                <a16:creationId xmlns:a16="http://schemas.microsoft.com/office/drawing/2014/main" id="{CE76799D-42EF-B4C6-D68A-E73C02314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2225" y="3748435"/>
            <a:ext cx="438539" cy="438539"/>
          </a:xfrm>
          <a:prstGeom prst="rect">
            <a:avLst/>
          </a:prstGeom>
          <a:scene3d>
            <a:camera prst="orthographicFront">
              <a:rot lat="0" lon="0" rev="2700000"/>
            </a:camera>
            <a:lightRig rig="threePt" dir="t"/>
          </a:scene3d>
        </p:spPr>
      </p:pic>
      <p:pic>
        <p:nvPicPr>
          <p:cNvPr id="34" name="Graphic 33" descr="Add outline">
            <a:extLst>
              <a:ext uri="{FF2B5EF4-FFF2-40B4-BE49-F238E27FC236}">
                <a16:creationId xmlns:a16="http://schemas.microsoft.com/office/drawing/2014/main" id="{AD6BA0AD-CDDA-56EA-251D-7F20529377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0390" y="3748435"/>
            <a:ext cx="438539" cy="438539"/>
          </a:xfrm>
          <a:prstGeom prst="rect">
            <a:avLst/>
          </a:prstGeom>
          <a:scene3d>
            <a:camera prst="orthographicFront">
              <a:rot lat="0" lon="0" rev="2700000"/>
            </a:camera>
            <a:lightRig rig="threePt" dir="t"/>
          </a:scene3d>
        </p:spPr>
      </p:pic>
      <p:pic>
        <p:nvPicPr>
          <p:cNvPr id="35" name="Graphic 34" descr="Add outline">
            <a:extLst>
              <a:ext uri="{FF2B5EF4-FFF2-40B4-BE49-F238E27FC236}">
                <a16:creationId xmlns:a16="http://schemas.microsoft.com/office/drawing/2014/main" id="{3593B2F8-B14D-F4D3-6F30-D3697F5DE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0764" y="3616641"/>
            <a:ext cx="438539" cy="438539"/>
          </a:xfrm>
          <a:prstGeom prst="rect">
            <a:avLst/>
          </a:prstGeom>
          <a:scene3d>
            <a:camera prst="orthographicFront">
              <a:rot lat="0" lon="0" rev="2700000"/>
            </a:camera>
            <a:lightRig rig="threePt" dir="t"/>
          </a:scene3d>
        </p:spPr>
      </p:pic>
      <p:pic>
        <p:nvPicPr>
          <p:cNvPr id="36" name="Graphic 35" descr="Add outline">
            <a:extLst>
              <a:ext uri="{FF2B5EF4-FFF2-40B4-BE49-F238E27FC236}">
                <a16:creationId xmlns:a16="http://schemas.microsoft.com/office/drawing/2014/main" id="{A5248F35-35EA-E05E-9E57-F04BE08228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1138" y="3642427"/>
            <a:ext cx="438539" cy="438539"/>
          </a:xfrm>
          <a:prstGeom prst="rect">
            <a:avLst/>
          </a:prstGeom>
          <a:scene3d>
            <a:camera prst="orthographicFront">
              <a:rot lat="0" lon="0" rev="2700000"/>
            </a:camera>
            <a:lightRig rig="threePt" dir="t"/>
          </a:scene3d>
        </p:spPr>
      </p:pic>
      <p:pic>
        <p:nvPicPr>
          <p:cNvPr id="37" name="Graphic 36" descr="Add outline">
            <a:extLst>
              <a:ext uri="{FF2B5EF4-FFF2-40B4-BE49-F238E27FC236}">
                <a16:creationId xmlns:a16="http://schemas.microsoft.com/office/drawing/2014/main" id="{DB79DAA6-5C26-4339-18EC-BAB477F195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2498" y="3525540"/>
            <a:ext cx="438539" cy="438539"/>
          </a:xfrm>
          <a:prstGeom prst="rect">
            <a:avLst/>
          </a:prstGeom>
          <a:scene3d>
            <a:camera prst="orthographicFront">
              <a:rot lat="0" lon="0" rev="2700000"/>
            </a:camera>
            <a:lightRig rig="threePt" dir="t"/>
          </a:scene3d>
        </p:spPr>
      </p:pic>
      <p:pic>
        <p:nvPicPr>
          <p:cNvPr id="38" name="Graphic 37" descr="Add outline">
            <a:extLst>
              <a:ext uri="{FF2B5EF4-FFF2-40B4-BE49-F238E27FC236}">
                <a16:creationId xmlns:a16="http://schemas.microsoft.com/office/drawing/2014/main" id="{C3F4388C-9600-F518-8365-B52C2F879D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1117" y="3499754"/>
            <a:ext cx="438539" cy="438539"/>
          </a:xfrm>
          <a:prstGeom prst="rect">
            <a:avLst/>
          </a:prstGeom>
          <a:scene3d>
            <a:camera prst="orthographicFront">
              <a:rot lat="0" lon="0" rev="2700000"/>
            </a:camera>
            <a:lightRig rig="threePt" dir="t"/>
          </a:scene3d>
        </p:spPr>
      </p:pic>
      <p:pic>
        <p:nvPicPr>
          <p:cNvPr id="40" name="Graphic 39" descr="Add outline">
            <a:extLst>
              <a:ext uri="{FF2B5EF4-FFF2-40B4-BE49-F238E27FC236}">
                <a16:creationId xmlns:a16="http://schemas.microsoft.com/office/drawing/2014/main" id="{D28CA5D7-FC94-6C1F-81A1-6703186F79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5596" y="3384479"/>
            <a:ext cx="438539" cy="438539"/>
          </a:xfrm>
          <a:prstGeom prst="rect">
            <a:avLst/>
          </a:prstGeom>
          <a:scene3d>
            <a:camera prst="orthographicFront">
              <a:rot lat="0" lon="0" rev="2700000"/>
            </a:camera>
            <a:lightRig rig="threePt" dir="t"/>
          </a:scene3d>
        </p:spPr>
      </p:pic>
      <p:pic>
        <p:nvPicPr>
          <p:cNvPr id="41" name="Graphic 40" descr="Add outline">
            <a:extLst>
              <a:ext uri="{FF2B5EF4-FFF2-40B4-BE49-F238E27FC236}">
                <a16:creationId xmlns:a16="http://schemas.microsoft.com/office/drawing/2014/main" id="{A18CCC94-0EC2-CA6E-7216-F13C0D7C8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1781" y="3254828"/>
            <a:ext cx="438539" cy="438539"/>
          </a:xfrm>
          <a:prstGeom prst="rect">
            <a:avLst/>
          </a:prstGeom>
          <a:scene3d>
            <a:camera prst="orthographicFront">
              <a:rot lat="0" lon="0" rev="2700000"/>
            </a:camera>
            <a:lightRig rig="threePt" dir="t"/>
          </a:scene3d>
        </p:spPr>
      </p:pic>
      <p:pic>
        <p:nvPicPr>
          <p:cNvPr id="44" name="Graphic 43" descr="Add outline">
            <a:extLst>
              <a:ext uri="{FF2B5EF4-FFF2-40B4-BE49-F238E27FC236}">
                <a16:creationId xmlns:a16="http://schemas.microsoft.com/office/drawing/2014/main" id="{937D7901-3CDA-7CB2-2000-D262FB1A2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0094" y="3306270"/>
            <a:ext cx="438539" cy="438539"/>
          </a:xfrm>
          <a:prstGeom prst="rect">
            <a:avLst/>
          </a:prstGeom>
          <a:scene3d>
            <a:camera prst="orthographicFront">
              <a:rot lat="0" lon="0" rev="2700000"/>
            </a:camera>
            <a:lightRig rig="threePt" dir="t"/>
          </a:scene3d>
        </p:spPr>
      </p:pic>
      <p:pic>
        <p:nvPicPr>
          <p:cNvPr id="45" name="Graphic 44" descr="Add outline">
            <a:extLst>
              <a:ext uri="{FF2B5EF4-FFF2-40B4-BE49-F238E27FC236}">
                <a16:creationId xmlns:a16="http://schemas.microsoft.com/office/drawing/2014/main" id="{5C2BFD82-3FC8-45B7-639D-8021DFDC75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6279" y="3223326"/>
            <a:ext cx="438539" cy="438539"/>
          </a:xfrm>
          <a:prstGeom prst="rect">
            <a:avLst/>
          </a:prstGeom>
          <a:scene3d>
            <a:camera prst="orthographicFront">
              <a:rot lat="0" lon="0" rev="2700000"/>
            </a:camera>
            <a:lightRig rig="threePt" dir="t"/>
          </a:scene3d>
        </p:spPr>
      </p:pic>
      <p:pic>
        <p:nvPicPr>
          <p:cNvPr id="47" name="Graphic 46" descr="Add outline">
            <a:extLst>
              <a:ext uri="{FF2B5EF4-FFF2-40B4-BE49-F238E27FC236}">
                <a16:creationId xmlns:a16="http://schemas.microsoft.com/office/drawing/2014/main" id="{105D2DB2-3413-5FDE-360D-83CA5B10E5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2262" y="2428924"/>
            <a:ext cx="438539" cy="438539"/>
          </a:xfrm>
          <a:prstGeom prst="rect">
            <a:avLst/>
          </a:prstGeom>
          <a:scene3d>
            <a:camera prst="orthographicFront">
              <a:rot lat="0" lon="0" rev="2700000"/>
            </a:camera>
            <a:lightRig rig="threePt" dir="t"/>
          </a:scene3d>
        </p:spPr>
      </p:pic>
      <p:pic>
        <p:nvPicPr>
          <p:cNvPr id="48" name="Graphic 47" descr="Add outline">
            <a:extLst>
              <a:ext uri="{FF2B5EF4-FFF2-40B4-BE49-F238E27FC236}">
                <a16:creationId xmlns:a16="http://schemas.microsoft.com/office/drawing/2014/main" id="{FBD78717-B2C2-78BF-5F11-D732CE3B2B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644" y="2428925"/>
            <a:ext cx="438539" cy="438539"/>
          </a:xfrm>
          <a:prstGeom prst="rect">
            <a:avLst/>
          </a:prstGeom>
          <a:scene3d>
            <a:camera prst="orthographicFront">
              <a:rot lat="0" lon="0" rev="2700000"/>
            </a:camera>
            <a:lightRig rig="threePt" dir="t"/>
          </a:scene3d>
        </p:spPr>
      </p:pic>
      <p:pic>
        <p:nvPicPr>
          <p:cNvPr id="49" name="Graphic 48" descr="Add outline">
            <a:extLst>
              <a:ext uri="{FF2B5EF4-FFF2-40B4-BE49-F238E27FC236}">
                <a16:creationId xmlns:a16="http://schemas.microsoft.com/office/drawing/2014/main" id="{2579EE7F-E2C0-3140-5CDB-6B7E7414CC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9697" y="2508881"/>
            <a:ext cx="438539" cy="438539"/>
          </a:xfrm>
          <a:prstGeom prst="rect">
            <a:avLst/>
          </a:prstGeom>
          <a:scene3d>
            <a:camera prst="orthographicFront">
              <a:rot lat="0" lon="0" rev="2700000"/>
            </a:camera>
            <a:lightRig rig="threePt" dir="t"/>
          </a:scene3d>
        </p:spPr>
      </p:pic>
      <p:pic>
        <p:nvPicPr>
          <p:cNvPr id="50" name="Graphic 49" descr="Add outline">
            <a:extLst>
              <a:ext uri="{FF2B5EF4-FFF2-40B4-BE49-F238E27FC236}">
                <a16:creationId xmlns:a16="http://schemas.microsoft.com/office/drawing/2014/main" id="{37751A85-E074-3AEC-4AB5-E83A574D5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7403" y="3117313"/>
            <a:ext cx="438539" cy="438539"/>
          </a:xfrm>
          <a:prstGeom prst="rect">
            <a:avLst/>
          </a:prstGeom>
          <a:scene3d>
            <a:camera prst="orthographicFront">
              <a:rot lat="0" lon="0" rev="2700000"/>
            </a:camera>
            <a:lightRig rig="threePt" dir="t"/>
          </a:scene3d>
        </p:spPr>
      </p:pic>
      <p:pic>
        <p:nvPicPr>
          <p:cNvPr id="51" name="Graphic 50" descr="Add outline">
            <a:extLst>
              <a:ext uri="{FF2B5EF4-FFF2-40B4-BE49-F238E27FC236}">
                <a16:creationId xmlns:a16="http://schemas.microsoft.com/office/drawing/2014/main" id="{BEF46214-F0F7-3FFD-CF86-3DCE94013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2850" y="2562783"/>
            <a:ext cx="438539" cy="438539"/>
          </a:xfrm>
          <a:prstGeom prst="rect">
            <a:avLst/>
          </a:prstGeom>
          <a:scene3d>
            <a:camera prst="orthographicFront">
              <a:rot lat="0" lon="0" rev="2700000"/>
            </a:camera>
            <a:lightRig rig="threePt" dir="t"/>
          </a:scene3d>
        </p:spPr>
      </p:pic>
      <p:pic>
        <p:nvPicPr>
          <p:cNvPr id="52" name="Graphic 51" descr="Add outline">
            <a:extLst>
              <a:ext uri="{FF2B5EF4-FFF2-40B4-BE49-F238E27FC236}">
                <a16:creationId xmlns:a16="http://schemas.microsoft.com/office/drawing/2014/main" id="{AD22CF20-C22C-6027-354D-F289E7E69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2453" y="2592186"/>
            <a:ext cx="438539" cy="438539"/>
          </a:xfrm>
          <a:prstGeom prst="rect">
            <a:avLst/>
          </a:prstGeom>
          <a:scene3d>
            <a:camera prst="orthographicFront">
              <a:rot lat="0" lon="0" rev="2700000"/>
            </a:camera>
            <a:lightRig rig="threePt" dir="t"/>
          </a:scene3d>
        </p:spPr>
      </p:pic>
      <p:pic>
        <p:nvPicPr>
          <p:cNvPr id="53" name="Graphic 52" descr="Add outline">
            <a:extLst>
              <a:ext uri="{FF2B5EF4-FFF2-40B4-BE49-F238E27FC236}">
                <a16:creationId xmlns:a16="http://schemas.microsoft.com/office/drawing/2014/main" id="{23DF6B56-C39F-07C8-80AB-F7ECCF79D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0548" y="2792030"/>
            <a:ext cx="438539" cy="438539"/>
          </a:xfrm>
          <a:prstGeom prst="rect">
            <a:avLst/>
          </a:prstGeom>
          <a:scene3d>
            <a:camera prst="orthographicFront">
              <a:rot lat="0" lon="0" rev="2700000"/>
            </a:camera>
            <a:lightRig rig="threePt" dir="t"/>
          </a:scene3d>
        </p:spPr>
      </p:pic>
      <p:pic>
        <p:nvPicPr>
          <p:cNvPr id="54" name="Graphic 53" descr="Add outline">
            <a:extLst>
              <a:ext uri="{FF2B5EF4-FFF2-40B4-BE49-F238E27FC236}">
                <a16:creationId xmlns:a16="http://schemas.microsoft.com/office/drawing/2014/main" id="{46B47621-7814-7571-9FE2-C323A9034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6185" y="2196956"/>
            <a:ext cx="438539" cy="438539"/>
          </a:xfrm>
          <a:prstGeom prst="rect">
            <a:avLst/>
          </a:prstGeom>
          <a:scene3d>
            <a:camera prst="orthographicFront">
              <a:rot lat="0" lon="0" rev="2700000"/>
            </a:camera>
            <a:lightRig rig="threePt" dir="t"/>
          </a:scene3d>
        </p:spPr>
      </p:pic>
      <p:pic>
        <p:nvPicPr>
          <p:cNvPr id="55" name="Graphic 54" descr="Add outline">
            <a:extLst>
              <a:ext uri="{FF2B5EF4-FFF2-40B4-BE49-F238E27FC236}">
                <a16:creationId xmlns:a16="http://schemas.microsoft.com/office/drawing/2014/main" id="{63FF65AF-D7E0-06DB-57B8-B1A490208E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6916" y="2250985"/>
            <a:ext cx="438539" cy="438539"/>
          </a:xfrm>
          <a:prstGeom prst="rect">
            <a:avLst/>
          </a:prstGeom>
          <a:scene3d>
            <a:camera prst="orthographicFront">
              <a:rot lat="0" lon="0" rev="2700000"/>
            </a:camera>
            <a:lightRig rig="threePt" dir="t"/>
          </a:scene3d>
        </p:spPr>
      </p:pic>
      <p:pic>
        <p:nvPicPr>
          <p:cNvPr id="56" name="Graphic 55" descr="Add outline">
            <a:extLst>
              <a:ext uri="{FF2B5EF4-FFF2-40B4-BE49-F238E27FC236}">
                <a16:creationId xmlns:a16="http://schemas.microsoft.com/office/drawing/2014/main" id="{423C944C-799E-EC23-6A6B-8CACBD732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7647" y="2276656"/>
            <a:ext cx="438539" cy="438539"/>
          </a:xfrm>
          <a:prstGeom prst="rect">
            <a:avLst/>
          </a:prstGeom>
          <a:scene3d>
            <a:camera prst="orthographicFront">
              <a:rot lat="0" lon="0" rev="2700000"/>
            </a:camera>
            <a:lightRig rig="threePt" dir="t"/>
          </a:scene3d>
        </p:spPr>
      </p:pic>
      <p:pic>
        <p:nvPicPr>
          <p:cNvPr id="57" name="Graphic 56" descr="Add outline">
            <a:extLst>
              <a:ext uri="{FF2B5EF4-FFF2-40B4-BE49-F238E27FC236}">
                <a16:creationId xmlns:a16="http://schemas.microsoft.com/office/drawing/2014/main" id="{4842A688-2A41-6812-F8FB-8C8B61B98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8378" y="2343332"/>
            <a:ext cx="438539" cy="438539"/>
          </a:xfrm>
          <a:prstGeom prst="rect">
            <a:avLst/>
          </a:prstGeom>
          <a:scene3d>
            <a:camera prst="orthographicFront">
              <a:rot lat="0" lon="0" rev="2700000"/>
            </a:camera>
            <a:lightRig rig="threePt" dir="t"/>
          </a:scene3d>
        </p:spPr>
      </p:pic>
      <p:pic>
        <p:nvPicPr>
          <p:cNvPr id="58" name="Graphic 57" descr="Add outline">
            <a:extLst>
              <a:ext uri="{FF2B5EF4-FFF2-40B4-BE49-F238E27FC236}">
                <a16:creationId xmlns:a16="http://schemas.microsoft.com/office/drawing/2014/main" id="{33125716-C9E3-2263-32BC-34E1B8F5B2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2150" y="1532194"/>
            <a:ext cx="438539" cy="438539"/>
          </a:xfrm>
          <a:prstGeom prst="rect">
            <a:avLst/>
          </a:prstGeom>
          <a:scene3d>
            <a:camera prst="orthographicFront">
              <a:rot lat="0" lon="0" rev="2700000"/>
            </a:camera>
            <a:lightRig rig="threePt" dir="t"/>
          </a:scene3d>
        </p:spPr>
      </p:pic>
      <p:pic>
        <p:nvPicPr>
          <p:cNvPr id="59" name="Graphic 58" descr="Add outline">
            <a:extLst>
              <a:ext uri="{FF2B5EF4-FFF2-40B4-BE49-F238E27FC236}">
                <a16:creationId xmlns:a16="http://schemas.microsoft.com/office/drawing/2014/main" id="{DE7D8403-9D8E-FFDA-1488-712206C390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3749" y="1532195"/>
            <a:ext cx="438539" cy="438539"/>
          </a:xfrm>
          <a:prstGeom prst="rect">
            <a:avLst/>
          </a:prstGeom>
          <a:scene3d>
            <a:camera prst="orthographicFront">
              <a:rot lat="0" lon="0" rev="2700000"/>
            </a:camera>
            <a:lightRig rig="threePt" dir="t"/>
          </a:scene3d>
        </p:spPr>
      </p:pic>
      <p:pic>
        <p:nvPicPr>
          <p:cNvPr id="60" name="Graphic 59" descr="Add outline">
            <a:extLst>
              <a:ext uri="{FF2B5EF4-FFF2-40B4-BE49-F238E27FC236}">
                <a16:creationId xmlns:a16="http://schemas.microsoft.com/office/drawing/2014/main" id="{EE47E801-ED05-A373-8B5C-0601C4438C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8363" y="1694560"/>
            <a:ext cx="438539" cy="438539"/>
          </a:xfrm>
          <a:prstGeom prst="rect">
            <a:avLst/>
          </a:prstGeom>
          <a:scene3d>
            <a:camera prst="orthographicFront">
              <a:rot lat="0" lon="0" rev="2700000"/>
            </a:camera>
            <a:lightRig rig="threePt" dir="t"/>
          </a:scene3d>
        </p:spPr>
      </p:pic>
      <p:pic>
        <p:nvPicPr>
          <p:cNvPr id="61" name="Graphic 60" descr="Add outline">
            <a:extLst>
              <a:ext uri="{FF2B5EF4-FFF2-40B4-BE49-F238E27FC236}">
                <a16:creationId xmlns:a16="http://schemas.microsoft.com/office/drawing/2014/main" id="{6B0CE245-9EA9-B77B-96C1-EA9B51AB7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4723" y="2106434"/>
            <a:ext cx="438539" cy="438539"/>
          </a:xfrm>
          <a:prstGeom prst="rect">
            <a:avLst/>
          </a:prstGeom>
          <a:scene3d>
            <a:camera prst="orthographicFront">
              <a:rot lat="0" lon="0" rev="2700000"/>
            </a:camera>
            <a:lightRig rig="threePt" dir="t"/>
          </a:scene3d>
        </p:spPr>
      </p:pic>
      <p:pic>
        <p:nvPicPr>
          <p:cNvPr id="62" name="Graphic 61" descr="Add outline">
            <a:extLst>
              <a:ext uri="{FF2B5EF4-FFF2-40B4-BE49-F238E27FC236}">
                <a16:creationId xmlns:a16="http://schemas.microsoft.com/office/drawing/2014/main" id="{DC2C373F-B280-5176-314E-E0242BD95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5454" y="2196643"/>
            <a:ext cx="438539" cy="438539"/>
          </a:xfrm>
          <a:prstGeom prst="rect">
            <a:avLst/>
          </a:prstGeom>
          <a:scene3d>
            <a:camera prst="orthographicFront">
              <a:rot lat="0" lon="0" rev="2700000"/>
            </a:camera>
            <a:lightRig rig="threePt" dir="t"/>
          </a:scene3d>
        </p:spPr>
      </p:pic>
      <p:pic>
        <p:nvPicPr>
          <p:cNvPr id="63" name="Graphic 62" descr="Add outline">
            <a:extLst>
              <a:ext uri="{FF2B5EF4-FFF2-40B4-BE49-F238E27FC236}">
                <a16:creationId xmlns:a16="http://schemas.microsoft.com/office/drawing/2014/main" id="{999FDBA2-64F8-3064-5626-A05520AA7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9353" y="1729940"/>
            <a:ext cx="438539" cy="438539"/>
          </a:xfrm>
          <a:prstGeom prst="rect">
            <a:avLst/>
          </a:prstGeom>
          <a:scene3d>
            <a:camera prst="orthographicFront">
              <a:rot lat="0" lon="0" rev="2700000"/>
            </a:camera>
            <a:lightRig rig="threePt" dir="t"/>
          </a:scene3d>
        </p:spPr>
      </p:pic>
      <p:pic>
        <p:nvPicPr>
          <p:cNvPr id="2048" name="Graphic 2047" descr="Add outline">
            <a:extLst>
              <a:ext uri="{FF2B5EF4-FFF2-40B4-BE49-F238E27FC236}">
                <a16:creationId xmlns:a16="http://schemas.microsoft.com/office/drawing/2014/main" id="{0661EB02-55A6-4C46-190A-E6E283E503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0908" y="1256021"/>
            <a:ext cx="438539" cy="438539"/>
          </a:xfrm>
          <a:prstGeom prst="rect">
            <a:avLst/>
          </a:prstGeom>
          <a:scene3d>
            <a:camera prst="orthographicFront">
              <a:rot lat="0" lon="0" rev="2700000"/>
            </a:camera>
            <a:lightRig rig="threePt" dir="t"/>
          </a:scene3d>
        </p:spPr>
      </p:pic>
      <p:pic>
        <p:nvPicPr>
          <p:cNvPr id="2049" name="Graphic 2048" descr="Add outline">
            <a:extLst>
              <a:ext uri="{FF2B5EF4-FFF2-40B4-BE49-F238E27FC236}">
                <a16:creationId xmlns:a16="http://schemas.microsoft.com/office/drawing/2014/main" id="{2AE39724-321F-EC33-2F66-CACB5EEBD5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748" y="1312924"/>
            <a:ext cx="438539" cy="438539"/>
          </a:xfrm>
          <a:prstGeom prst="rect">
            <a:avLst/>
          </a:prstGeom>
          <a:scene3d>
            <a:camera prst="orthographicFront">
              <a:rot lat="0" lon="0" rev="2700000"/>
            </a:camera>
            <a:lightRig rig="threePt" dir="t"/>
          </a:scene3d>
        </p:spPr>
      </p:pic>
      <p:pic>
        <p:nvPicPr>
          <p:cNvPr id="2050" name="Graphic 2049" descr="Add outline">
            <a:extLst>
              <a:ext uri="{FF2B5EF4-FFF2-40B4-BE49-F238E27FC236}">
                <a16:creationId xmlns:a16="http://schemas.microsoft.com/office/drawing/2014/main" id="{8B8A5797-82EE-BF7F-226F-D5A7D5A175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3418" y="1340096"/>
            <a:ext cx="438539" cy="438539"/>
          </a:xfrm>
          <a:prstGeom prst="rect">
            <a:avLst/>
          </a:prstGeom>
          <a:scene3d>
            <a:camera prst="orthographicFront">
              <a:rot lat="0" lon="0" rev="2700000"/>
            </a:camera>
            <a:lightRig rig="threePt" dir="t"/>
          </a:scene3d>
        </p:spPr>
      </p:pic>
      <p:pic>
        <p:nvPicPr>
          <p:cNvPr id="2051" name="Graphic 2050" descr="Add outline">
            <a:extLst>
              <a:ext uri="{FF2B5EF4-FFF2-40B4-BE49-F238E27FC236}">
                <a16:creationId xmlns:a16="http://schemas.microsoft.com/office/drawing/2014/main" id="{B3250BB9-E518-4E1B-DA32-689B87FA63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4983" y="1391349"/>
            <a:ext cx="438539" cy="438539"/>
          </a:xfrm>
          <a:prstGeom prst="rect">
            <a:avLst/>
          </a:prstGeom>
          <a:scene3d>
            <a:camera prst="orthographicFront">
              <a:rot lat="0" lon="0" rev="2700000"/>
            </a:camera>
            <a:lightRig rig="threePt" dir="t"/>
          </a:scene3d>
        </p:spPr>
      </p:pic>
      <p:pic>
        <p:nvPicPr>
          <p:cNvPr id="2053" name="Graphic 2052" descr="Add outline">
            <a:extLst>
              <a:ext uri="{FF2B5EF4-FFF2-40B4-BE49-F238E27FC236}">
                <a16:creationId xmlns:a16="http://schemas.microsoft.com/office/drawing/2014/main" id="{287A7F54-04BB-0862-8E2A-5153137D4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8703" y="1429199"/>
            <a:ext cx="438539" cy="438539"/>
          </a:xfrm>
          <a:prstGeom prst="rect">
            <a:avLst/>
          </a:prstGeom>
          <a:scene3d>
            <a:camera prst="orthographicFront">
              <a:rot lat="0" lon="0" rev="2700000"/>
            </a:camera>
            <a:lightRig rig="threePt" dir="t"/>
          </a:scene3d>
        </p:spPr>
      </p:pic>
      <p:pic>
        <p:nvPicPr>
          <p:cNvPr id="2054" name="Graphic 2053" descr="Add outline">
            <a:extLst>
              <a:ext uri="{FF2B5EF4-FFF2-40B4-BE49-F238E27FC236}">
                <a16:creationId xmlns:a16="http://schemas.microsoft.com/office/drawing/2014/main" id="{8A32E041-B0BD-BCF1-7CC2-4FE67CDBE5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0979" y="1458602"/>
            <a:ext cx="438539" cy="438539"/>
          </a:xfrm>
          <a:prstGeom prst="rect">
            <a:avLst/>
          </a:prstGeom>
          <a:scene3d>
            <a:camera prst="orthographicFront">
              <a:rot lat="0" lon="0" rev="2700000"/>
            </a:camera>
            <a:lightRig rig="threePt" dir="t"/>
          </a:scene3d>
        </p:spPr>
      </p:pic>
      <p:pic>
        <p:nvPicPr>
          <p:cNvPr id="2055" name="Graphic 2054" descr="Add outline">
            <a:extLst>
              <a:ext uri="{FF2B5EF4-FFF2-40B4-BE49-F238E27FC236}">
                <a16:creationId xmlns:a16="http://schemas.microsoft.com/office/drawing/2014/main" id="{EAFB14D8-494F-ECD0-4076-ADC159EC5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980" y="1708417"/>
            <a:ext cx="438539" cy="438539"/>
          </a:xfrm>
          <a:prstGeom prst="rect">
            <a:avLst/>
          </a:prstGeom>
          <a:scene3d>
            <a:camera prst="orthographicFront">
              <a:rot lat="0" lon="0" rev="2700000"/>
            </a:camera>
            <a:lightRig rig="threePt" dir="t"/>
          </a:scene3d>
        </p:spPr>
      </p:pic>
      <p:pic>
        <p:nvPicPr>
          <p:cNvPr id="2056" name="Graphic 2055" descr="Add outline">
            <a:extLst>
              <a:ext uri="{FF2B5EF4-FFF2-40B4-BE49-F238E27FC236}">
                <a16:creationId xmlns:a16="http://schemas.microsoft.com/office/drawing/2014/main" id="{24DB192C-FD24-D1B9-76B8-470A2A8C28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35026" y="1642740"/>
            <a:ext cx="438539" cy="438539"/>
          </a:xfrm>
          <a:prstGeom prst="rect">
            <a:avLst/>
          </a:prstGeom>
          <a:scene3d>
            <a:camera prst="orthographicFront">
              <a:rot lat="0" lon="0" rev="2700000"/>
            </a:camera>
            <a:lightRig rig="threePt" dir="t"/>
          </a:scene3d>
        </p:spPr>
      </p:pic>
      <p:pic>
        <p:nvPicPr>
          <p:cNvPr id="2057" name="Graphic 2056" descr="Add outline">
            <a:extLst>
              <a:ext uri="{FF2B5EF4-FFF2-40B4-BE49-F238E27FC236}">
                <a16:creationId xmlns:a16="http://schemas.microsoft.com/office/drawing/2014/main" id="{E602BFDA-56A1-D643-E0F3-1E9BC18440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94793" y="1635754"/>
            <a:ext cx="438539" cy="438539"/>
          </a:xfrm>
          <a:prstGeom prst="rect">
            <a:avLst/>
          </a:prstGeom>
          <a:scene3d>
            <a:camera prst="orthographicFront">
              <a:rot lat="0" lon="0" rev="2700000"/>
            </a:camera>
            <a:lightRig rig="threePt" dir="t"/>
          </a:scene3d>
        </p:spPr>
      </p:pic>
      <p:pic>
        <p:nvPicPr>
          <p:cNvPr id="2058" name="Graphic 2057" descr="Add outline">
            <a:extLst>
              <a:ext uri="{FF2B5EF4-FFF2-40B4-BE49-F238E27FC236}">
                <a16:creationId xmlns:a16="http://schemas.microsoft.com/office/drawing/2014/main" id="{D30B0CDF-E63B-D2C5-5B3B-87A1809D8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1403" y="1612716"/>
            <a:ext cx="438539" cy="438539"/>
          </a:xfrm>
          <a:prstGeom prst="rect">
            <a:avLst/>
          </a:prstGeom>
          <a:scene3d>
            <a:camera prst="orthographicFront">
              <a:rot lat="0" lon="0" rev="2700000"/>
            </a:camera>
            <a:lightRig rig="threePt" dir="t"/>
          </a:scene3d>
        </p:spPr>
      </p:pic>
      <p:pic>
        <p:nvPicPr>
          <p:cNvPr id="2059" name="Graphic 2058" descr="Add outline">
            <a:extLst>
              <a:ext uri="{FF2B5EF4-FFF2-40B4-BE49-F238E27FC236}">
                <a16:creationId xmlns:a16="http://schemas.microsoft.com/office/drawing/2014/main" id="{134D3E62-9FD3-639D-689E-2C7310ED59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9097" y="2115497"/>
            <a:ext cx="438539" cy="438539"/>
          </a:xfrm>
          <a:prstGeom prst="rect">
            <a:avLst/>
          </a:prstGeom>
          <a:scene3d>
            <a:camera prst="orthographicFront">
              <a:rot lat="0" lon="0" rev="2700000"/>
            </a:camera>
            <a:lightRig rig="threePt" dir="t"/>
          </a:scene3d>
        </p:spPr>
      </p:pic>
      <p:pic>
        <p:nvPicPr>
          <p:cNvPr id="2060" name="Graphic 2059" descr="Add outline">
            <a:extLst>
              <a:ext uri="{FF2B5EF4-FFF2-40B4-BE49-F238E27FC236}">
                <a16:creationId xmlns:a16="http://schemas.microsoft.com/office/drawing/2014/main" id="{3BB771F7-1BD3-DBCE-CD55-70DDF32B3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0094" y="2051255"/>
            <a:ext cx="438539" cy="438539"/>
          </a:xfrm>
          <a:prstGeom prst="rect">
            <a:avLst/>
          </a:prstGeom>
          <a:scene3d>
            <a:camera prst="orthographicFront">
              <a:rot lat="0" lon="0" rev="2700000"/>
            </a:camera>
            <a:lightRig rig="threePt" dir="t"/>
          </a:scene3d>
        </p:spPr>
      </p:pic>
      <p:pic>
        <p:nvPicPr>
          <p:cNvPr id="2061" name="Graphic 2060" descr="Add outline">
            <a:extLst>
              <a:ext uri="{FF2B5EF4-FFF2-40B4-BE49-F238E27FC236}">
                <a16:creationId xmlns:a16="http://schemas.microsoft.com/office/drawing/2014/main" id="{C2FB5FBC-E842-C27A-383F-62FABC740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2158" y="1824170"/>
            <a:ext cx="438539" cy="438539"/>
          </a:xfrm>
          <a:prstGeom prst="rect">
            <a:avLst/>
          </a:prstGeom>
          <a:scene3d>
            <a:camera prst="orthographicFront">
              <a:rot lat="0" lon="0" rev="2700000"/>
            </a:camera>
            <a:lightRig rig="threePt" dir="t"/>
          </a:scene3d>
        </p:spPr>
      </p:pic>
      <p:pic>
        <p:nvPicPr>
          <p:cNvPr id="2062" name="Graphic 2061" descr="Add outline">
            <a:extLst>
              <a:ext uri="{FF2B5EF4-FFF2-40B4-BE49-F238E27FC236}">
                <a16:creationId xmlns:a16="http://schemas.microsoft.com/office/drawing/2014/main" id="{250443BE-AD33-635E-B36F-F28A42FFE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7149" y="1797984"/>
            <a:ext cx="438539" cy="438539"/>
          </a:xfrm>
          <a:prstGeom prst="rect">
            <a:avLst/>
          </a:prstGeom>
          <a:scene3d>
            <a:camera prst="orthographicFront">
              <a:rot lat="0" lon="0" rev="2700000"/>
            </a:camera>
            <a:lightRig rig="threePt" dir="t"/>
          </a:scene3d>
        </p:spPr>
      </p:pic>
      <p:pic>
        <p:nvPicPr>
          <p:cNvPr id="2063" name="Graphic 2062" descr="Add outline">
            <a:extLst>
              <a:ext uri="{FF2B5EF4-FFF2-40B4-BE49-F238E27FC236}">
                <a16:creationId xmlns:a16="http://schemas.microsoft.com/office/drawing/2014/main" id="{6F035674-86E7-5E36-D927-6FFAF14932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5524" y="1771798"/>
            <a:ext cx="438539" cy="438539"/>
          </a:xfrm>
          <a:prstGeom prst="rect">
            <a:avLst/>
          </a:prstGeom>
          <a:scene3d>
            <a:camera prst="orthographicFront">
              <a:rot lat="0" lon="0" rev="2700000"/>
            </a:camera>
            <a:lightRig rig="threePt" dir="t"/>
          </a:scene3d>
        </p:spPr>
      </p:pic>
      <p:pic>
        <p:nvPicPr>
          <p:cNvPr id="2064" name="Graphic 2063" descr="Add outline">
            <a:extLst>
              <a:ext uri="{FF2B5EF4-FFF2-40B4-BE49-F238E27FC236}">
                <a16:creationId xmlns:a16="http://schemas.microsoft.com/office/drawing/2014/main" id="{5848A296-BF4B-95AE-4959-F2BF7AE59F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7307" y="1766079"/>
            <a:ext cx="438539" cy="438539"/>
          </a:xfrm>
          <a:prstGeom prst="rect">
            <a:avLst/>
          </a:prstGeom>
          <a:scene3d>
            <a:camera prst="orthographicFront">
              <a:rot lat="0" lon="0" rev="2700000"/>
            </a:camera>
            <a:lightRig rig="threePt" dir="t"/>
          </a:scene3d>
        </p:spPr>
      </p:pic>
      <p:pic>
        <p:nvPicPr>
          <p:cNvPr id="2065" name="Graphic 2064" descr="Add outline">
            <a:extLst>
              <a:ext uri="{FF2B5EF4-FFF2-40B4-BE49-F238E27FC236}">
                <a16:creationId xmlns:a16="http://schemas.microsoft.com/office/drawing/2014/main" id="{BD82D4F6-E299-3EBB-6A66-ED58EFB9CA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1347" y="2012183"/>
            <a:ext cx="438539" cy="438539"/>
          </a:xfrm>
          <a:prstGeom prst="rect">
            <a:avLst/>
          </a:prstGeom>
          <a:scene3d>
            <a:camera prst="orthographicFront">
              <a:rot lat="0" lon="0" rev="2700000"/>
            </a:camera>
            <a:lightRig rig="threePt" dir="t"/>
          </a:scene3d>
        </p:spPr>
      </p:pic>
      <p:pic>
        <p:nvPicPr>
          <p:cNvPr id="2066" name="Graphic 2065" descr="Add outline">
            <a:extLst>
              <a:ext uri="{FF2B5EF4-FFF2-40B4-BE49-F238E27FC236}">
                <a16:creationId xmlns:a16="http://schemas.microsoft.com/office/drawing/2014/main" id="{7AD2CF3A-ECC9-0185-263B-68603054F5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0103" y="2003934"/>
            <a:ext cx="438539" cy="438539"/>
          </a:xfrm>
          <a:prstGeom prst="rect">
            <a:avLst/>
          </a:prstGeom>
          <a:scene3d>
            <a:camera prst="orthographicFront">
              <a:rot lat="0" lon="0" rev="2700000"/>
            </a:camera>
            <a:lightRig rig="threePt" dir="t"/>
          </a:scene3d>
        </p:spPr>
      </p:pic>
      <p:pic>
        <p:nvPicPr>
          <p:cNvPr id="2067" name="Graphic 2066" descr="Add outline">
            <a:extLst>
              <a:ext uri="{FF2B5EF4-FFF2-40B4-BE49-F238E27FC236}">
                <a16:creationId xmlns:a16="http://schemas.microsoft.com/office/drawing/2014/main" id="{41A8838B-ABC3-2B79-793E-0FED1AB5B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2149" y="1922051"/>
            <a:ext cx="438539" cy="438539"/>
          </a:xfrm>
          <a:prstGeom prst="rect">
            <a:avLst/>
          </a:prstGeom>
          <a:scene3d>
            <a:camera prst="orthographicFront">
              <a:rot lat="0" lon="0" rev="2700000"/>
            </a:camera>
            <a:lightRig rig="threePt" dir="t"/>
          </a:scene3d>
        </p:spPr>
      </p:pic>
      <p:pic>
        <p:nvPicPr>
          <p:cNvPr id="2068" name="Graphic 2067" descr="Add outline">
            <a:extLst>
              <a:ext uri="{FF2B5EF4-FFF2-40B4-BE49-F238E27FC236}">
                <a16:creationId xmlns:a16="http://schemas.microsoft.com/office/drawing/2014/main" id="{8F66121D-6450-3190-14D7-DAA87C3AB7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8087" y="1868925"/>
            <a:ext cx="438539" cy="438539"/>
          </a:xfrm>
          <a:prstGeom prst="rect">
            <a:avLst/>
          </a:prstGeom>
          <a:scene3d>
            <a:camera prst="orthographicFront">
              <a:rot lat="0" lon="0" rev="2700000"/>
            </a:camera>
            <a:lightRig rig="threePt" dir="t"/>
          </a:scene3d>
        </p:spPr>
      </p:pic>
      <p:pic>
        <p:nvPicPr>
          <p:cNvPr id="2069" name="Graphic 2068" descr="Add outline">
            <a:extLst>
              <a:ext uri="{FF2B5EF4-FFF2-40B4-BE49-F238E27FC236}">
                <a16:creationId xmlns:a16="http://schemas.microsoft.com/office/drawing/2014/main" id="{7F5ACE36-50E5-410A-BDCE-E9FEE3466D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1064" y="2327245"/>
            <a:ext cx="438539" cy="438539"/>
          </a:xfrm>
          <a:prstGeom prst="rect">
            <a:avLst/>
          </a:prstGeom>
          <a:scene3d>
            <a:camera prst="orthographicFront">
              <a:rot lat="0" lon="0" rev="2700000"/>
            </a:camera>
            <a:lightRig rig="threePt" dir="t"/>
          </a:scene3d>
        </p:spPr>
      </p:pic>
      <p:pic>
        <p:nvPicPr>
          <p:cNvPr id="2070" name="Graphic 2069" descr="Add outline">
            <a:extLst>
              <a:ext uri="{FF2B5EF4-FFF2-40B4-BE49-F238E27FC236}">
                <a16:creationId xmlns:a16="http://schemas.microsoft.com/office/drawing/2014/main" id="{10BF1CF0-F235-2C8B-D066-8C0150875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0812" y="2266584"/>
            <a:ext cx="438539" cy="438539"/>
          </a:xfrm>
          <a:prstGeom prst="rect">
            <a:avLst/>
          </a:prstGeom>
          <a:scene3d>
            <a:camera prst="orthographicFront">
              <a:rot lat="0" lon="0" rev="2700000"/>
            </a:camera>
            <a:lightRig rig="threePt" dir="t"/>
          </a:scene3d>
        </p:spPr>
      </p:pic>
      <p:pic>
        <p:nvPicPr>
          <p:cNvPr id="2071" name="Graphic 2070" descr="Add outline">
            <a:extLst>
              <a:ext uri="{FF2B5EF4-FFF2-40B4-BE49-F238E27FC236}">
                <a16:creationId xmlns:a16="http://schemas.microsoft.com/office/drawing/2014/main" id="{FEAC61B9-EFF4-7A43-B5EE-57A095DCC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9824" y="2187412"/>
            <a:ext cx="438539" cy="438539"/>
          </a:xfrm>
          <a:prstGeom prst="rect">
            <a:avLst/>
          </a:prstGeom>
          <a:scene3d>
            <a:camera prst="orthographicFront">
              <a:rot lat="0" lon="0" rev="2700000"/>
            </a:camera>
            <a:lightRig rig="threePt" dir="t"/>
          </a:scene3d>
        </p:spPr>
      </p:pic>
      <p:pic>
        <p:nvPicPr>
          <p:cNvPr id="2072" name="Graphic 2071" descr="Add outline">
            <a:extLst>
              <a:ext uri="{FF2B5EF4-FFF2-40B4-BE49-F238E27FC236}">
                <a16:creationId xmlns:a16="http://schemas.microsoft.com/office/drawing/2014/main" id="{403A1C20-7277-D8E8-2F27-56D10FAB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355" y="2168479"/>
            <a:ext cx="438539" cy="438539"/>
          </a:xfrm>
          <a:prstGeom prst="rect">
            <a:avLst/>
          </a:prstGeom>
          <a:scene3d>
            <a:camera prst="orthographicFront">
              <a:rot lat="0" lon="0" rev="2700000"/>
            </a:camera>
            <a:lightRig rig="threePt" dir="t"/>
          </a:scene3d>
        </p:spPr>
      </p:pic>
      <p:pic>
        <p:nvPicPr>
          <p:cNvPr id="2073" name="Graphic 2072" descr="Add outline">
            <a:extLst>
              <a:ext uri="{FF2B5EF4-FFF2-40B4-BE49-F238E27FC236}">
                <a16:creationId xmlns:a16="http://schemas.microsoft.com/office/drawing/2014/main" id="{21A4C234-67EA-66F3-D60D-6D19F09AB9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2797" y="2115497"/>
            <a:ext cx="438539" cy="438539"/>
          </a:xfrm>
          <a:prstGeom prst="rect">
            <a:avLst/>
          </a:prstGeom>
          <a:scene3d>
            <a:camera prst="orthographicFront">
              <a:rot lat="0" lon="0" rev="2700000"/>
            </a:camera>
            <a:lightRig rig="threePt" dir="t"/>
          </a:scene3d>
        </p:spPr>
      </p:pic>
      <p:pic>
        <p:nvPicPr>
          <p:cNvPr id="2074" name="Graphic 2073" descr="Add outline">
            <a:extLst>
              <a:ext uri="{FF2B5EF4-FFF2-40B4-BE49-F238E27FC236}">
                <a16:creationId xmlns:a16="http://schemas.microsoft.com/office/drawing/2014/main" id="{AB7043D2-F8E6-F278-EC22-A9E7064DD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6092" y="2685104"/>
            <a:ext cx="438539" cy="438539"/>
          </a:xfrm>
          <a:prstGeom prst="rect">
            <a:avLst/>
          </a:prstGeom>
          <a:scene3d>
            <a:camera prst="orthographicFront">
              <a:rot lat="0" lon="0" rev="2700000"/>
            </a:camera>
            <a:lightRig rig="threePt" dir="t"/>
          </a:scene3d>
        </p:spPr>
      </p:pic>
      <p:pic>
        <p:nvPicPr>
          <p:cNvPr id="2075" name="Graphic 2074" descr="Add outline">
            <a:extLst>
              <a:ext uri="{FF2B5EF4-FFF2-40B4-BE49-F238E27FC236}">
                <a16:creationId xmlns:a16="http://schemas.microsoft.com/office/drawing/2014/main" id="{7A016512-66FA-7F76-0477-3AA36CE280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9042" y="2585138"/>
            <a:ext cx="438539" cy="438539"/>
          </a:xfrm>
          <a:prstGeom prst="rect">
            <a:avLst/>
          </a:prstGeom>
          <a:scene3d>
            <a:camera prst="orthographicFront">
              <a:rot lat="0" lon="0" rev="2700000"/>
            </a:camera>
            <a:lightRig rig="threePt" dir="t"/>
          </a:scene3d>
        </p:spPr>
      </p:pic>
      <p:pic>
        <p:nvPicPr>
          <p:cNvPr id="2076" name="Graphic 2075" descr="Add outline">
            <a:extLst>
              <a:ext uri="{FF2B5EF4-FFF2-40B4-BE49-F238E27FC236}">
                <a16:creationId xmlns:a16="http://schemas.microsoft.com/office/drawing/2014/main" id="{B309EAEC-78CE-E542-86C9-5EAFEFE7B5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1124" y="2399177"/>
            <a:ext cx="438539" cy="438539"/>
          </a:xfrm>
          <a:prstGeom prst="rect">
            <a:avLst/>
          </a:prstGeom>
          <a:scene3d>
            <a:camera prst="orthographicFront">
              <a:rot lat="0" lon="0" rev="2700000"/>
            </a:camera>
            <a:lightRig rig="threePt" dir="t"/>
          </a:scene3d>
        </p:spPr>
      </p:pic>
      <p:pic>
        <p:nvPicPr>
          <p:cNvPr id="2077" name="Graphic 2076" descr="Add outline">
            <a:extLst>
              <a:ext uri="{FF2B5EF4-FFF2-40B4-BE49-F238E27FC236}">
                <a16:creationId xmlns:a16="http://schemas.microsoft.com/office/drawing/2014/main" id="{0319B49A-0BE7-A6C6-6482-32AA335F2A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989" y="2372854"/>
            <a:ext cx="438539" cy="438539"/>
          </a:xfrm>
          <a:prstGeom prst="rect">
            <a:avLst/>
          </a:prstGeom>
          <a:scene3d>
            <a:camera prst="orthographicFront">
              <a:rot lat="0" lon="0" rev="2700000"/>
            </a:camera>
            <a:lightRig rig="threePt" dir="t"/>
          </a:scene3d>
        </p:spPr>
      </p:pic>
      <p:pic>
        <p:nvPicPr>
          <p:cNvPr id="2078" name="Graphic 2077" descr="Add outline">
            <a:extLst>
              <a:ext uri="{FF2B5EF4-FFF2-40B4-BE49-F238E27FC236}">
                <a16:creationId xmlns:a16="http://schemas.microsoft.com/office/drawing/2014/main" id="{D845FFBF-E2DC-A9CA-5EE3-95FB068892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0450" y="2349051"/>
            <a:ext cx="438539" cy="438539"/>
          </a:xfrm>
          <a:prstGeom prst="rect">
            <a:avLst/>
          </a:prstGeom>
          <a:scene3d>
            <a:camera prst="orthographicFront">
              <a:rot lat="0" lon="0" rev="2700000"/>
            </a:camera>
            <a:lightRig rig="threePt" dir="t"/>
          </a:scene3d>
        </p:spPr>
      </p:pic>
      <p:pic>
        <p:nvPicPr>
          <p:cNvPr id="2079" name="Graphic 2078" descr="Add outline">
            <a:extLst>
              <a:ext uri="{FF2B5EF4-FFF2-40B4-BE49-F238E27FC236}">
                <a16:creationId xmlns:a16="http://schemas.microsoft.com/office/drawing/2014/main" id="{D9A1D13D-739C-C0C6-BE3A-F7FAA59956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4097" y="2834266"/>
            <a:ext cx="438539" cy="438539"/>
          </a:xfrm>
          <a:prstGeom prst="rect">
            <a:avLst/>
          </a:prstGeom>
          <a:scene3d>
            <a:camera prst="orthographicFront">
              <a:rot lat="0" lon="0" rev="2700000"/>
            </a:camera>
            <a:lightRig rig="threePt" dir="t"/>
          </a:scene3d>
        </p:spPr>
      </p:pic>
      <p:pic>
        <p:nvPicPr>
          <p:cNvPr id="2080" name="Graphic 2079" descr="Add outline">
            <a:extLst>
              <a:ext uri="{FF2B5EF4-FFF2-40B4-BE49-F238E27FC236}">
                <a16:creationId xmlns:a16="http://schemas.microsoft.com/office/drawing/2014/main" id="{FC6B7C6C-1F73-2CF0-DC41-D863C9F846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4494" y="2791126"/>
            <a:ext cx="438539" cy="438539"/>
          </a:xfrm>
          <a:prstGeom prst="rect">
            <a:avLst/>
          </a:prstGeom>
          <a:scene3d>
            <a:camera prst="orthographicFront">
              <a:rot lat="0" lon="0" rev="2700000"/>
            </a:camera>
            <a:lightRig rig="threePt" dir="t"/>
          </a:scene3d>
        </p:spPr>
      </p:pic>
      <p:pic>
        <p:nvPicPr>
          <p:cNvPr id="2081" name="Graphic 2080" descr="Add outline">
            <a:extLst>
              <a:ext uri="{FF2B5EF4-FFF2-40B4-BE49-F238E27FC236}">
                <a16:creationId xmlns:a16="http://schemas.microsoft.com/office/drawing/2014/main" id="{A659BE1A-0E49-6887-790B-5948FB268E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0036" y="2728150"/>
            <a:ext cx="438539" cy="438539"/>
          </a:xfrm>
          <a:prstGeom prst="rect">
            <a:avLst/>
          </a:prstGeom>
          <a:scene3d>
            <a:camera prst="orthographicFront">
              <a:rot lat="0" lon="0" rev="2700000"/>
            </a:camera>
            <a:lightRig rig="threePt" dir="t"/>
          </a:scene3d>
        </p:spPr>
      </p:pic>
      <p:pic>
        <p:nvPicPr>
          <p:cNvPr id="2082" name="Graphic 2081" descr="Add outline">
            <a:extLst>
              <a:ext uri="{FF2B5EF4-FFF2-40B4-BE49-F238E27FC236}">
                <a16:creationId xmlns:a16="http://schemas.microsoft.com/office/drawing/2014/main" id="{E003C41E-D74A-CF76-39BE-8D4CDB5790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6356" y="2492157"/>
            <a:ext cx="438539" cy="438539"/>
          </a:xfrm>
          <a:prstGeom prst="rect">
            <a:avLst/>
          </a:prstGeom>
          <a:scene3d>
            <a:camera prst="orthographicFront">
              <a:rot lat="0" lon="0" rev="2700000"/>
            </a:camera>
            <a:lightRig rig="threePt" dir="t"/>
          </a:scene3d>
        </p:spPr>
      </p:pic>
      <p:pic>
        <p:nvPicPr>
          <p:cNvPr id="2083" name="Graphic 2082" descr="Add outline">
            <a:extLst>
              <a:ext uri="{FF2B5EF4-FFF2-40B4-BE49-F238E27FC236}">
                <a16:creationId xmlns:a16="http://schemas.microsoft.com/office/drawing/2014/main" id="{BA295403-B45F-2B75-B924-F5D47C0BC5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1293" y="2518643"/>
            <a:ext cx="438539" cy="438539"/>
          </a:xfrm>
          <a:prstGeom prst="rect">
            <a:avLst/>
          </a:prstGeom>
          <a:scene3d>
            <a:camera prst="orthographicFront">
              <a:rot lat="0" lon="0" rev="2700000"/>
            </a:camera>
            <a:lightRig rig="threePt" dir="t"/>
          </a:scene3d>
        </p:spPr>
      </p:pic>
      <p:pic>
        <p:nvPicPr>
          <p:cNvPr id="2084" name="Graphic 2083" descr="Add outline">
            <a:extLst>
              <a:ext uri="{FF2B5EF4-FFF2-40B4-BE49-F238E27FC236}">
                <a16:creationId xmlns:a16="http://schemas.microsoft.com/office/drawing/2014/main" id="{61076DED-70F9-35B6-5E87-1D191C67EB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6242" y="3084984"/>
            <a:ext cx="438539" cy="438539"/>
          </a:xfrm>
          <a:prstGeom prst="rect">
            <a:avLst/>
          </a:prstGeom>
          <a:scene3d>
            <a:camera prst="orthographicFront">
              <a:rot lat="0" lon="0" rev="2700000"/>
            </a:camera>
            <a:lightRig rig="threePt" dir="t"/>
          </a:scene3d>
        </p:spPr>
      </p:pic>
      <p:pic>
        <p:nvPicPr>
          <p:cNvPr id="2085" name="Graphic 2084" descr="Add outline">
            <a:extLst>
              <a:ext uri="{FF2B5EF4-FFF2-40B4-BE49-F238E27FC236}">
                <a16:creationId xmlns:a16="http://schemas.microsoft.com/office/drawing/2014/main" id="{94793488-CD2D-E6BB-4605-A165E0FEC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2562" y="2758104"/>
            <a:ext cx="438539" cy="438539"/>
          </a:xfrm>
          <a:prstGeom prst="rect">
            <a:avLst/>
          </a:prstGeom>
          <a:scene3d>
            <a:camera prst="orthographicFront">
              <a:rot lat="0" lon="0" rev="2700000"/>
            </a:camera>
            <a:lightRig rig="threePt" dir="t"/>
          </a:scene3d>
        </p:spPr>
      </p:pic>
      <p:pic>
        <p:nvPicPr>
          <p:cNvPr id="2086" name="Graphic 2085" descr="Add outline">
            <a:extLst>
              <a:ext uri="{FF2B5EF4-FFF2-40B4-BE49-F238E27FC236}">
                <a16:creationId xmlns:a16="http://schemas.microsoft.com/office/drawing/2014/main" id="{D6555AD0-5E41-EC44-966F-EECA8EBB0B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3789" y="2706412"/>
            <a:ext cx="438539" cy="438539"/>
          </a:xfrm>
          <a:prstGeom prst="rect">
            <a:avLst/>
          </a:prstGeom>
          <a:scene3d>
            <a:camera prst="orthographicFront">
              <a:rot lat="0" lon="0" rev="2700000"/>
            </a:camera>
            <a:lightRig rig="threePt" dir="t"/>
          </a:scene3d>
        </p:spPr>
      </p:pic>
      <p:pic>
        <p:nvPicPr>
          <p:cNvPr id="2087" name="Graphic 2086" descr="Add outline">
            <a:extLst>
              <a:ext uri="{FF2B5EF4-FFF2-40B4-BE49-F238E27FC236}">
                <a16:creationId xmlns:a16="http://schemas.microsoft.com/office/drawing/2014/main" id="{47C9255D-13FA-5466-22DE-8A8A35B20F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6670" y="2715050"/>
            <a:ext cx="438539" cy="438539"/>
          </a:xfrm>
          <a:prstGeom prst="rect">
            <a:avLst/>
          </a:prstGeom>
          <a:scene3d>
            <a:camera prst="orthographicFront">
              <a:rot lat="0" lon="0" rev="2700000"/>
            </a:camera>
            <a:lightRig rig="threePt" dir="t"/>
          </a:scene3d>
        </p:spPr>
      </p:pic>
      <p:pic>
        <p:nvPicPr>
          <p:cNvPr id="2088" name="Graphic 2087" descr="Add outline">
            <a:extLst>
              <a:ext uri="{FF2B5EF4-FFF2-40B4-BE49-F238E27FC236}">
                <a16:creationId xmlns:a16="http://schemas.microsoft.com/office/drawing/2014/main" id="{7885DB8C-9FDE-58E9-0B2F-41BECF6BA4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127" y="2657267"/>
            <a:ext cx="438539" cy="438539"/>
          </a:xfrm>
          <a:prstGeom prst="rect">
            <a:avLst/>
          </a:prstGeom>
          <a:scene3d>
            <a:camera prst="orthographicFront">
              <a:rot lat="0" lon="0" rev="2700000"/>
            </a:camera>
            <a:lightRig rig="threePt" dir="t"/>
          </a:scene3d>
        </p:spPr>
      </p:pic>
      <p:pic>
        <p:nvPicPr>
          <p:cNvPr id="2089" name="Graphic 2088" descr="Add outline">
            <a:extLst>
              <a:ext uri="{FF2B5EF4-FFF2-40B4-BE49-F238E27FC236}">
                <a16:creationId xmlns:a16="http://schemas.microsoft.com/office/drawing/2014/main" id="{3F0EA792-A788-CB35-F8BF-5C4FE3BCE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8322" y="3073865"/>
            <a:ext cx="438539" cy="438539"/>
          </a:xfrm>
          <a:prstGeom prst="rect">
            <a:avLst/>
          </a:prstGeom>
          <a:scene3d>
            <a:camera prst="orthographicFront">
              <a:rot lat="0" lon="0" rev="2700000"/>
            </a:camera>
            <a:lightRig rig="threePt" dir="t"/>
          </a:scene3d>
        </p:spPr>
      </p:pic>
      <p:pic>
        <p:nvPicPr>
          <p:cNvPr id="2090" name="Graphic 2089" descr="Add outline">
            <a:extLst>
              <a:ext uri="{FF2B5EF4-FFF2-40B4-BE49-F238E27FC236}">
                <a16:creationId xmlns:a16="http://schemas.microsoft.com/office/drawing/2014/main" id="{E270CDD6-7165-56EE-C867-A82563160E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643" y="2947419"/>
            <a:ext cx="438539" cy="438539"/>
          </a:xfrm>
          <a:prstGeom prst="rect">
            <a:avLst/>
          </a:prstGeom>
          <a:scene3d>
            <a:camera prst="orthographicFront">
              <a:rot lat="0" lon="0" rev="2700000"/>
            </a:camera>
            <a:lightRig rig="threePt" dir="t"/>
          </a:scene3d>
        </p:spPr>
      </p:pic>
      <p:pic>
        <p:nvPicPr>
          <p:cNvPr id="2091" name="Graphic 2090" descr="Add outline">
            <a:extLst>
              <a:ext uri="{FF2B5EF4-FFF2-40B4-BE49-F238E27FC236}">
                <a16:creationId xmlns:a16="http://schemas.microsoft.com/office/drawing/2014/main" id="{6DDB7763-8891-3670-7895-117E4B081B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8710" y="2918017"/>
            <a:ext cx="438539" cy="438539"/>
          </a:xfrm>
          <a:prstGeom prst="rect">
            <a:avLst/>
          </a:prstGeom>
          <a:scene3d>
            <a:camera prst="orthographicFront">
              <a:rot lat="0" lon="0" rev="2700000"/>
            </a:camera>
            <a:lightRig rig="threePt" dir="t"/>
          </a:scene3d>
        </p:spPr>
      </p:pic>
      <p:pic>
        <p:nvPicPr>
          <p:cNvPr id="2092" name="Graphic 2091" descr="Add outline">
            <a:extLst>
              <a:ext uri="{FF2B5EF4-FFF2-40B4-BE49-F238E27FC236}">
                <a16:creationId xmlns:a16="http://schemas.microsoft.com/office/drawing/2014/main" id="{AADB8CD7-CAF9-6B93-29BC-BFD11FD963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5015" y="2787514"/>
            <a:ext cx="438539" cy="438539"/>
          </a:xfrm>
          <a:prstGeom prst="rect">
            <a:avLst/>
          </a:prstGeom>
          <a:scene3d>
            <a:camera prst="orthographicFront">
              <a:rot lat="0" lon="0" rev="2700000"/>
            </a:camera>
            <a:lightRig rig="threePt" dir="t"/>
          </a:scene3d>
        </p:spPr>
      </p:pic>
      <p:pic>
        <p:nvPicPr>
          <p:cNvPr id="2093" name="Graphic 2092" descr="Add outline">
            <a:extLst>
              <a:ext uri="{FF2B5EF4-FFF2-40B4-BE49-F238E27FC236}">
                <a16:creationId xmlns:a16="http://schemas.microsoft.com/office/drawing/2014/main" id="{2D0C3558-9665-0CF1-D589-B0668FE8F7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1922" y="2811393"/>
            <a:ext cx="438539" cy="438539"/>
          </a:xfrm>
          <a:prstGeom prst="rect">
            <a:avLst/>
          </a:prstGeom>
          <a:scene3d>
            <a:camera prst="orthographicFront">
              <a:rot lat="0" lon="0" rev="2700000"/>
            </a:camera>
            <a:lightRig rig="threePt" dir="t"/>
          </a:scene3d>
        </p:spPr>
      </p:pic>
      <p:pic>
        <p:nvPicPr>
          <p:cNvPr id="2094" name="Graphic 2093" descr="Add outline">
            <a:extLst>
              <a:ext uri="{FF2B5EF4-FFF2-40B4-BE49-F238E27FC236}">
                <a16:creationId xmlns:a16="http://schemas.microsoft.com/office/drawing/2014/main" id="{D24D5135-952A-7F50-51E1-48752DD92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5476" y="2981896"/>
            <a:ext cx="438539" cy="438539"/>
          </a:xfrm>
          <a:prstGeom prst="rect">
            <a:avLst/>
          </a:prstGeom>
          <a:scene3d>
            <a:camera prst="orthographicFront">
              <a:rot lat="0" lon="0" rev="2700000"/>
            </a:camera>
            <a:lightRig rig="threePt" dir="t"/>
          </a:scene3d>
        </p:spPr>
      </p:pic>
      <p:pic>
        <p:nvPicPr>
          <p:cNvPr id="2095" name="Graphic 2094" descr="Add outline">
            <a:extLst>
              <a:ext uri="{FF2B5EF4-FFF2-40B4-BE49-F238E27FC236}">
                <a16:creationId xmlns:a16="http://schemas.microsoft.com/office/drawing/2014/main" id="{9FA1D20E-8D98-9AC1-0374-3DAA639B5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3715" y="2947419"/>
            <a:ext cx="438539" cy="438539"/>
          </a:xfrm>
          <a:prstGeom prst="rect">
            <a:avLst/>
          </a:prstGeom>
          <a:scene3d>
            <a:camera prst="orthographicFront">
              <a:rot lat="0" lon="0" rev="2700000"/>
            </a:camera>
            <a:lightRig rig="threePt" dir="t"/>
          </a:scene3d>
        </p:spPr>
      </p:pic>
      <p:pic>
        <p:nvPicPr>
          <p:cNvPr id="2096" name="Graphic 2095" descr="Add outline">
            <a:extLst>
              <a:ext uri="{FF2B5EF4-FFF2-40B4-BE49-F238E27FC236}">
                <a16:creationId xmlns:a16="http://schemas.microsoft.com/office/drawing/2014/main" id="{D8CD3901-8351-5E6A-28E2-A3E7ABF0E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6831" y="2913065"/>
            <a:ext cx="438539" cy="438539"/>
          </a:xfrm>
          <a:prstGeom prst="rect">
            <a:avLst/>
          </a:prstGeom>
          <a:scene3d>
            <a:camera prst="orthographicFront">
              <a:rot lat="0" lon="0" rev="2700000"/>
            </a:camera>
            <a:lightRig rig="threePt" dir="t"/>
          </a:scene3d>
        </p:spPr>
      </p:pic>
      <p:pic>
        <p:nvPicPr>
          <p:cNvPr id="2097" name="Graphic 2096" descr="Add outline">
            <a:extLst>
              <a:ext uri="{FF2B5EF4-FFF2-40B4-BE49-F238E27FC236}">
                <a16:creationId xmlns:a16="http://schemas.microsoft.com/office/drawing/2014/main" id="{9DCC8AA1-59EA-2EC2-5EF5-4A57E1F5C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127" y="3117312"/>
            <a:ext cx="438539" cy="438539"/>
          </a:xfrm>
          <a:prstGeom prst="rect">
            <a:avLst/>
          </a:prstGeom>
          <a:scene3d>
            <a:camera prst="orthographicFront">
              <a:rot lat="0" lon="0" rev="2700000"/>
            </a:camera>
            <a:lightRig rig="threePt" dir="t"/>
          </a:scene3d>
        </p:spPr>
      </p:pic>
      <p:pic>
        <p:nvPicPr>
          <p:cNvPr id="2098" name="Graphic 2097" descr="Add outline">
            <a:extLst>
              <a:ext uri="{FF2B5EF4-FFF2-40B4-BE49-F238E27FC236}">
                <a16:creationId xmlns:a16="http://schemas.microsoft.com/office/drawing/2014/main" id="{1F784C30-42C0-A99D-EF8A-77B822ADF2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0746" y="3064306"/>
            <a:ext cx="438539" cy="438539"/>
          </a:xfrm>
          <a:prstGeom prst="rect">
            <a:avLst/>
          </a:prstGeom>
          <a:scene3d>
            <a:camera prst="orthographicFront">
              <a:rot lat="0" lon="0" rev="2700000"/>
            </a:camera>
            <a:lightRig rig="threePt" dir="t"/>
          </a:scene3d>
        </p:spPr>
      </p:pic>
      <p:pic>
        <p:nvPicPr>
          <p:cNvPr id="2099" name="Graphic 2098" descr="Add outline">
            <a:extLst>
              <a:ext uri="{FF2B5EF4-FFF2-40B4-BE49-F238E27FC236}">
                <a16:creationId xmlns:a16="http://schemas.microsoft.com/office/drawing/2014/main" id="{61097726-392C-1F16-A7A0-116EEDCDB1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7932" y="3025127"/>
            <a:ext cx="438539" cy="438539"/>
          </a:xfrm>
          <a:prstGeom prst="rect">
            <a:avLst/>
          </a:prstGeom>
          <a:scene3d>
            <a:camera prst="orthographicFront">
              <a:rot lat="0" lon="0" rev="2700000"/>
            </a:camera>
            <a:lightRig rig="threePt" dir="t"/>
          </a:scene3d>
        </p:spPr>
      </p:pic>
      <p:sp>
        <p:nvSpPr>
          <p:cNvPr id="4" name="Tekstballon: rechthoek met afgeronde hoeken 3">
            <a:extLst>
              <a:ext uri="{FF2B5EF4-FFF2-40B4-BE49-F238E27FC236}">
                <a16:creationId xmlns:a16="http://schemas.microsoft.com/office/drawing/2014/main" id="{F320D614-E3AC-000A-A231-3981A16A609C}"/>
              </a:ext>
            </a:extLst>
          </p:cNvPr>
          <p:cNvSpPr/>
          <p:nvPr/>
        </p:nvSpPr>
        <p:spPr>
          <a:xfrm>
            <a:off x="8981336" y="4713696"/>
            <a:ext cx="2933216" cy="1736383"/>
          </a:xfrm>
          <a:prstGeom prst="wedgeRoundRectCallout">
            <a:avLst>
              <a:gd name="adj1" fmla="val -96392"/>
              <a:gd name="adj2" fmla="val 25954"/>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dirty="0" err="1"/>
              <a:t>Awb</a:t>
            </a:r>
            <a:r>
              <a:rPr lang="nl-NL" sz="3200" dirty="0"/>
              <a:t> 3:3/3:4/3:46</a:t>
            </a:r>
            <a:endParaRPr lang="nl-NL" sz="3200" noProof="0" dirty="0"/>
          </a:p>
        </p:txBody>
      </p:sp>
      <p:pic>
        <p:nvPicPr>
          <p:cNvPr id="3" name="Graphic 2" descr="Add outline">
            <a:extLst>
              <a:ext uri="{FF2B5EF4-FFF2-40B4-BE49-F238E27FC236}">
                <a16:creationId xmlns:a16="http://schemas.microsoft.com/office/drawing/2014/main" id="{93E4C6AC-F664-1D0F-7622-AECE9B6A8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2494" y="3458670"/>
            <a:ext cx="438539" cy="438539"/>
          </a:xfrm>
          <a:prstGeom prst="rect">
            <a:avLst/>
          </a:prstGeom>
          <a:scene3d>
            <a:camera prst="orthographicFront">
              <a:rot lat="0" lon="0" rev="2700000"/>
            </a:camera>
            <a:lightRig rig="threePt" dir="t"/>
          </a:scene3d>
        </p:spPr>
      </p:pic>
      <p:pic>
        <p:nvPicPr>
          <p:cNvPr id="5" name="Graphic 4" descr="Add outline">
            <a:extLst>
              <a:ext uri="{FF2B5EF4-FFF2-40B4-BE49-F238E27FC236}">
                <a16:creationId xmlns:a16="http://schemas.microsoft.com/office/drawing/2014/main" id="{0DF3DB01-0BDF-B298-C979-7C6336E257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0805" y="3417718"/>
            <a:ext cx="438539" cy="438539"/>
          </a:xfrm>
          <a:prstGeom prst="rect">
            <a:avLst/>
          </a:prstGeom>
          <a:scene3d>
            <a:camera prst="orthographicFront">
              <a:rot lat="0" lon="0" rev="2700000"/>
            </a:camera>
            <a:lightRig rig="threePt" dir="t"/>
          </a:scene3d>
        </p:spPr>
      </p:pic>
      <p:pic>
        <p:nvPicPr>
          <p:cNvPr id="7" name="Graphic 6" descr="Add outline">
            <a:extLst>
              <a:ext uri="{FF2B5EF4-FFF2-40B4-BE49-F238E27FC236}">
                <a16:creationId xmlns:a16="http://schemas.microsoft.com/office/drawing/2014/main" id="{1EE29C33-C239-B491-1574-E3CAD1F106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8235" y="3442595"/>
            <a:ext cx="438539" cy="438539"/>
          </a:xfrm>
          <a:prstGeom prst="rect">
            <a:avLst/>
          </a:prstGeom>
          <a:scene3d>
            <a:camera prst="orthographicFront">
              <a:rot lat="0" lon="0" rev="2700000"/>
            </a:camera>
            <a:lightRig rig="threePt" dir="t"/>
          </a:scene3d>
        </p:spPr>
      </p:pic>
      <p:pic>
        <p:nvPicPr>
          <p:cNvPr id="9" name="Graphic 8" descr="Add outline">
            <a:extLst>
              <a:ext uri="{FF2B5EF4-FFF2-40B4-BE49-F238E27FC236}">
                <a16:creationId xmlns:a16="http://schemas.microsoft.com/office/drawing/2014/main" id="{2738D547-9CEF-279A-D599-2C37039543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7010" y="1622748"/>
            <a:ext cx="438539" cy="438539"/>
          </a:xfrm>
          <a:prstGeom prst="rect">
            <a:avLst/>
          </a:prstGeom>
          <a:scene3d>
            <a:camera prst="orthographicFront">
              <a:rot lat="0" lon="0" rev="2700000"/>
            </a:camera>
            <a:lightRig rig="threePt" dir="t"/>
          </a:scene3d>
        </p:spPr>
      </p:pic>
      <p:pic>
        <p:nvPicPr>
          <p:cNvPr id="10" name="Graphic 9" descr="Add outline">
            <a:extLst>
              <a:ext uri="{FF2B5EF4-FFF2-40B4-BE49-F238E27FC236}">
                <a16:creationId xmlns:a16="http://schemas.microsoft.com/office/drawing/2014/main" id="{3B2F23BA-B2A6-834A-323D-74AE8C704C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9389" y="3280484"/>
            <a:ext cx="438539" cy="438539"/>
          </a:xfrm>
          <a:prstGeom prst="rect">
            <a:avLst/>
          </a:prstGeom>
          <a:scene3d>
            <a:camera prst="orthographicFront">
              <a:rot lat="0" lon="0" rev="2700000"/>
            </a:camera>
            <a:lightRig rig="threePt" dir="t"/>
          </a:scene3d>
        </p:spPr>
      </p:pic>
      <p:pic>
        <p:nvPicPr>
          <p:cNvPr id="11" name="Graphic 10" descr="Add outline">
            <a:extLst>
              <a:ext uri="{FF2B5EF4-FFF2-40B4-BE49-F238E27FC236}">
                <a16:creationId xmlns:a16="http://schemas.microsoft.com/office/drawing/2014/main" id="{36286A64-3D46-BC76-15F5-53C8FA3CB2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0723" y="3456081"/>
            <a:ext cx="438539" cy="438539"/>
          </a:xfrm>
          <a:prstGeom prst="rect">
            <a:avLst/>
          </a:prstGeom>
          <a:scene3d>
            <a:camera prst="orthographicFront">
              <a:rot lat="0" lon="0" rev="2700000"/>
            </a:camera>
            <a:lightRig rig="threePt" dir="t"/>
          </a:scene3d>
        </p:spPr>
      </p:pic>
    </p:spTree>
    <p:extLst>
      <p:ext uri="{BB962C8B-B14F-4D97-AF65-F5344CB8AC3E}">
        <p14:creationId xmlns:p14="http://schemas.microsoft.com/office/powerpoint/2010/main" val="293877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CC38BF34-5007-AF6C-4446-955754977B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B38D7C-E779-C090-8A7D-E5DFF026077A}"/>
              </a:ext>
            </a:extLst>
          </p:cNvPr>
          <p:cNvSpPr>
            <a:spLocks noGrp="1"/>
          </p:cNvSpPr>
          <p:nvPr>
            <p:ph type="title"/>
          </p:nvPr>
        </p:nvSpPr>
        <p:spPr>
          <a:xfrm>
            <a:off x="612648" y="548640"/>
            <a:ext cx="10653578" cy="757646"/>
          </a:xfrm>
        </p:spPr>
        <p:txBody>
          <a:bodyPr/>
          <a:lstStyle/>
          <a:p>
            <a:r>
              <a:rPr lang="nl-NL" dirty="0"/>
              <a:t>Motie Putman – Is dit compensatie?</a:t>
            </a:r>
          </a:p>
        </p:txBody>
      </p:sp>
      <p:sp>
        <p:nvSpPr>
          <p:cNvPr id="3" name="Tijdelijke aanduiding voor inhoud 2">
            <a:extLst>
              <a:ext uri="{FF2B5EF4-FFF2-40B4-BE49-F238E27FC236}">
                <a16:creationId xmlns:a16="http://schemas.microsoft.com/office/drawing/2014/main" id="{065F5654-C114-9289-FC54-73CFD5338FD3}"/>
              </a:ext>
            </a:extLst>
          </p:cNvPr>
          <p:cNvSpPr>
            <a:spLocks noGrp="1"/>
          </p:cNvSpPr>
          <p:nvPr>
            <p:ph idx="1"/>
          </p:nvPr>
        </p:nvSpPr>
        <p:spPr>
          <a:xfrm>
            <a:off x="612647" y="1386672"/>
            <a:ext cx="10653579" cy="5084465"/>
          </a:xfrm>
        </p:spPr>
        <p:txBody>
          <a:bodyPr/>
          <a:lstStyle/>
          <a:p>
            <a:endParaRPr lang="nl-NL" dirty="0"/>
          </a:p>
          <a:p>
            <a:endParaRPr lang="nl-NL" dirty="0"/>
          </a:p>
        </p:txBody>
      </p:sp>
      <p:pic>
        <p:nvPicPr>
          <p:cNvPr id="8" name="Picture 7">
            <a:extLst>
              <a:ext uri="{FF2B5EF4-FFF2-40B4-BE49-F238E27FC236}">
                <a16:creationId xmlns:a16="http://schemas.microsoft.com/office/drawing/2014/main" id="{C2FD3101-E2D5-1ABE-E237-DC477ACB3AC4}"/>
              </a:ext>
            </a:extLst>
          </p:cNvPr>
          <p:cNvPicPr>
            <a:picLocks noChangeAspect="1"/>
          </p:cNvPicPr>
          <p:nvPr/>
        </p:nvPicPr>
        <p:blipFill>
          <a:blip r:embed="rId3"/>
          <a:stretch>
            <a:fillRect/>
          </a:stretch>
        </p:blipFill>
        <p:spPr>
          <a:xfrm>
            <a:off x="294304" y="1306286"/>
            <a:ext cx="8916173" cy="3406435"/>
          </a:xfrm>
          <a:prstGeom prst="rect">
            <a:avLst/>
          </a:prstGeom>
        </p:spPr>
      </p:pic>
      <p:pic>
        <p:nvPicPr>
          <p:cNvPr id="6" name="Picture 5">
            <a:extLst>
              <a:ext uri="{FF2B5EF4-FFF2-40B4-BE49-F238E27FC236}">
                <a16:creationId xmlns:a16="http://schemas.microsoft.com/office/drawing/2014/main" id="{B370E2BA-A36F-FB72-F02D-46E58204185F}"/>
              </a:ext>
            </a:extLst>
          </p:cNvPr>
          <p:cNvPicPr>
            <a:picLocks noChangeAspect="1"/>
          </p:cNvPicPr>
          <p:nvPr/>
        </p:nvPicPr>
        <p:blipFill>
          <a:blip r:embed="rId4"/>
          <a:stretch>
            <a:fillRect/>
          </a:stretch>
        </p:blipFill>
        <p:spPr>
          <a:xfrm>
            <a:off x="3635765" y="2719490"/>
            <a:ext cx="7299712" cy="3986461"/>
          </a:xfrm>
          <a:prstGeom prst="rect">
            <a:avLst/>
          </a:prstGeom>
        </p:spPr>
      </p:pic>
      <p:pic>
        <p:nvPicPr>
          <p:cNvPr id="1026" name="Picture 2" descr="Hasbro Gaming Classic ...">
            <a:extLst>
              <a:ext uri="{FF2B5EF4-FFF2-40B4-BE49-F238E27FC236}">
                <a16:creationId xmlns:a16="http://schemas.microsoft.com/office/drawing/2014/main" id="{CF1DA350-8669-E42D-9615-5A5AF6B82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29" y="4726269"/>
            <a:ext cx="1822903" cy="2019743"/>
          </a:xfrm>
          <a:prstGeom prst="rect">
            <a:avLst/>
          </a:prstGeom>
          <a:noFill/>
          <a:extLst>
            <a:ext uri="{909E8E84-426E-40DD-AFC4-6F175D3DCCD1}">
              <a14:hiddenFill xmlns:a14="http://schemas.microsoft.com/office/drawing/2010/main">
                <a:solidFill>
                  <a:srgbClr val="FFFFFF"/>
                </a:solidFill>
              </a14:hiddenFill>
            </a:ext>
          </a:extLst>
        </p:spPr>
      </p:pic>
      <p:sp>
        <p:nvSpPr>
          <p:cNvPr id="4" name="Pijl: links/rechts 3">
            <a:extLst>
              <a:ext uri="{FF2B5EF4-FFF2-40B4-BE49-F238E27FC236}">
                <a16:creationId xmlns:a16="http://schemas.microsoft.com/office/drawing/2014/main" id="{81547CD0-1960-BCEC-C125-6E81441D6F94}"/>
              </a:ext>
            </a:extLst>
          </p:cNvPr>
          <p:cNvSpPr/>
          <p:nvPr/>
        </p:nvSpPr>
        <p:spPr>
          <a:xfrm rot="20719392">
            <a:off x="2273332" y="4922892"/>
            <a:ext cx="4118691" cy="484632"/>
          </a:xfrm>
          <a:prstGeom prst="lef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ballon: rechthoek met afgeronde hoeken 3">
            <a:extLst>
              <a:ext uri="{FF2B5EF4-FFF2-40B4-BE49-F238E27FC236}">
                <a16:creationId xmlns:a16="http://schemas.microsoft.com/office/drawing/2014/main" id="{6E8334F0-787D-2D21-373A-EAB7630112A3}"/>
              </a:ext>
            </a:extLst>
          </p:cNvPr>
          <p:cNvSpPr/>
          <p:nvPr/>
        </p:nvSpPr>
        <p:spPr>
          <a:xfrm>
            <a:off x="8922327" y="1510824"/>
            <a:ext cx="3168073" cy="973852"/>
          </a:xfrm>
          <a:prstGeom prst="wedgeRoundRectCallout">
            <a:avLst>
              <a:gd name="adj1" fmla="val -40749"/>
              <a:gd name="adj2" fmla="val 113045"/>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Landschapsarchitectuur</a:t>
            </a:r>
          </a:p>
          <a:p>
            <a:pPr algn="ctr"/>
            <a:r>
              <a:rPr lang="nl-NL" sz="2000" dirty="0"/>
              <a:t>à la GOL</a:t>
            </a:r>
            <a:endParaRPr lang="nl-NL" sz="2000" noProof="0" dirty="0"/>
          </a:p>
        </p:txBody>
      </p:sp>
    </p:spTree>
    <p:extLst>
      <p:ext uri="{BB962C8B-B14F-4D97-AF65-F5344CB8AC3E}">
        <p14:creationId xmlns:p14="http://schemas.microsoft.com/office/powerpoint/2010/main" val="30628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2BA40052-1EE3-716A-3816-4667E80D33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D3582F-DBE9-FE38-0C9B-C02DC092A53C}"/>
              </a:ext>
            </a:extLst>
          </p:cNvPr>
          <p:cNvSpPr>
            <a:spLocks noGrp="1"/>
          </p:cNvSpPr>
          <p:nvPr>
            <p:ph type="title"/>
          </p:nvPr>
        </p:nvSpPr>
        <p:spPr>
          <a:xfrm>
            <a:off x="612648" y="548640"/>
            <a:ext cx="10653578" cy="757646"/>
          </a:xfrm>
        </p:spPr>
        <p:txBody>
          <a:bodyPr>
            <a:normAutofit/>
          </a:bodyPr>
          <a:lstStyle/>
          <a:p>
            <a:r>
              <a:rPr lang="nl-NL" dirty="0" err="1"/>
              <a:t>Movares</a:t>
            </a:r>
            <a:r>
              <a:rPr lang="nl-NL" dirty="0"/>
              <a:t> ontwerp is de basis van PIP !</a:t>
            </a:r>
          </a:p>
        </p:txBody>
      </p:sp>
      <p:sp>
        <p:nvSpPr>
          <p:cNvPr id="3" name="Tijdelijke aanduiding voor inhoud 2">
            <a:extLst>
              <a:ext uri="{FF2B5EF4-FFF2-40B4-BE49-F238E27FC236}">
                <a16:creationId xmlns:a16="http://schemas.microsoft.com/office/drawing/2014/main" id="{5B09A29A-501D-6059-CB62-C783A2C9B10C}"/>
              </a:ext>
            </a:extLst>
          </p:cNvPr>
          <p:cNvSpPr>
            <a:spLocks noGrp="1"/>
          </p:cNvSpPr>
          <p:nvPr>
            <p:ph idx="1"/>
          </p:nvPr>
        </p:nvSpPr>
        <p:spPr>
          <a:xfrm>
            <a:off x="612647" y="1386672"/>
            <a:ext cx="10653579" cy="5084465"/>
          </a:xfrm>
        </p:spPr>
        <p:txBody>
          <a:bodyPr/>
          <a:lstStyle/>
          <a:p>
            <a:endParaRPr lang="nl-NL" dirty="0"/>
          </a:p>
          <a:p>
            <a:endParaRPr lang="nl-NL" dirty="0"/>
          </a:p>
        </p:txBody>
      </p:sp>
      <p:pic>
        <p:nvPicPr>
          <p:cNvPr id="8" name="Picture 7">
            <a:extLst>
              <a:ext uri="{FF2B5EF4-FFF2-40B4-BE49-F238E27FC236}">
                <a16:creationId xmlns:a16="http://schemas.microsoft.com/office/drawing/2014/main" id="{49E04FE2-A91D-A576-6270-FC85484DD78A}"/>
              </a:ext>
            </a:extLst>
          </p:cNvPr>
          <p:cNvPicPr>
            <a:picLocks noChangeAspect="1"/>
          </p:cNvPicPr>
          <p:nvPr/>
        </p:nvPicPr>
        <p:blipFill>
          <a:blip r:embed="rId3"/>
          <a:stretch>
            <a:fillRect/>
          </a:stretch>
        </p:blipFill>
        <p:spPr>
          <a:xfrm>
            <a:off x="214697" y="1386672"/>
            <a:ext cx="7128050" cy="3642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49715F89-F4E5-596C-9CFA-2EDE5F4C5C58}"/>
              </a:ext>
            </a:extLst>
          </p:cNvPr>
          <p:cNvPicPr>
            <a:picLocks noChangeAspect="1"/>
          </p:cNvPicPr>
          <p:nvPr/>
        </p:nvPicPr>
        <p:blipFill>
          <a:blip r:embed="rId4"/>
          <a:stretch>
            <a:fillRect/>
          </a:stretch>
        </p:blipFill>
        <p:spPr>
          <a:xfrm>
            <a:off x="5049022" y="2572054"/>
            <a:ext cx="6831748" cy="3979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mc:AlternateContent xmlns:mc="http://schemas.openxmlformats.org/markup-compatibility/2006" xmlns:p14="http://schemas.microsoft.com/office/powerpoint/2010/main">
        <mc:Choice Requires="p14">
          <p:contentPart p14:bwMode="auto" r:id="rId5">
            <p14:nvContentPartPr>
              <p14:cNvPr id="5" name="Inkt 4">
                <a:extLst>
                  <a:ext uri="{FF2B5EF4-FFF2-40B4-BE49-F238E27FC236}">
                    <a16:creationId xmlns:a16="http://schemas.microsoft.com/office/drawing/2014/main" id="{32F56A68-16C2-F794-C424-27DD1E986025}"/>
                  </a:ext>
                </a:extLst>
              </p14:cNvPr>
              <p14:cNvContentPartPr/>
              <p14:nvPr/>
            </p14:nvContentPartPr>
            <p14:xfrm>
              <a:off x="4777005" y="1931087"/>
              <a:ext cx="2034720" cy="720"/>
            </p14:xfrm>
          </p:contentPart>
        </mc:Choice>
        <mc:Fallback xmlns="">
          <p:pic>
            <p:nvPicPr>
              <p:cNvPr id="5" name="Inkt 4">
                <a:extLst>
                  <a:ext uri="{FF2B5EF4-FFF2-40B4-BE49-F238E27FC236}">
                    <a16:creationId xmlns:a16="http://schemas.microsoft.com/office/drawing/2014/main" id="{32F56A68-16C2-F794-C424-27DD1E986025}"/>
                  </a:ext>
                </a:extLst>
              </p:cNvPr>
              <p:cNvPicPr/>
              <p:nvPr/>
            </p:nvPicPr>
            <p:blipFill>
              <a:blip r:embed="rId6"/>
              <a:stretch>
                <a:fillRect/>
              </a:stretch>
            </p:blipFill>
            <p:spPr>
              <a:xfrm>
                <a:off x="4714005" y="1805087"/>
                <a:ext cx="2160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9298090B-160A-CCB9-EC9F-2AEA80F24BF4}"/>
                  </a:ext>
                </a:extLst>
              </p14:cNvPr>
              <p14:cNvContentPartPr/>
              <p14:nvPr/>
            </p14:nvContentPartPr>
            <p14:xfrm>
              <a:off x="5708325" y="2931167"/>
              <a:ext cx="1026360" cy="720"/>
            </p14:xfrm>
          </p:contentPart>
        </mc:Choice>
        <mc:Fallback xmlns="">
          <p:pic>
            <p:nvPicPr>
              <p:cNvPr id="7" name="Inkt 6">
                <a:extLst>
                  <a:ext uri="{FF2B5EF4-FFF2-40B4-BE49-F238E27FC236}">
                    <a16:creationId xmlns:a16="http://schemas.microsoft.com/office/drawing/2014/main" id="{9298090B-160A-CCB9-EC9F-2AEA80F24BF4}"/>
                  </a:ext>
                </a:extLst>
              </p:cNvPr>
              <p:cNvPicPr/>
              <p:nvPr/>
            </p:nvPicPr>
            <p:blipFill>
              <a:blip r:embed="rId8"/>
              <a:stretch>
                <a:fillRect/>
              </a:stretch>
            </p:blipFill>
            <p:spPr>
              <a:xfrm>
                <a:off x="5645325" y="2805167"/>
                <a:ext cx="1152000" cy="252000"/>
              </a:xfrm>
              <a:prstGeom prst="rect">
                <a:avLst/>
              </a:prstGeom>
            </p:spPr>
          </p:pic>
        </mc:Fallback>
      </mc:AlternateContent>
      <p:sp>
        <p:nvSpPr>
          <p:cNvPr id="4" name="Arrow: Right 3">
            <a:extLst>
              <a:ext uri="{FF2B5EF4-FFF2-40B4-BE49-F238E27FC236}">
                <a16:creationId xmlns:a16="http://schemas.microsoft.com/office/drawing/2014/main" id="{1B9AE1ED-50A5-BC93-FC8D-5D029680A97B}"/>
              </a:ext>
            </a:extLst>
          </p:cNvPr>
          <p:cNvSpPr/>
          <p:nvPr/>
        </p:nvSpPr>
        <p:spPr>
          <a:xfrm>
            <a:off x="3149599" y="5729950"/>
            <a:ext cx="2185749"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4969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8" fill="hold" grpId="0"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42CB07E9-F0AB-D69F-4D56-F62C9DE84A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98618F-ED02-971A-2E5B-B5D2924418F5}"/>
              </a:ext>
            </a:extLst>
          </p:cNvPr>
          <p:cNvSpPr>
            <a:spLocks noGrp="1"/>
          </p:cNvSpPr>
          <p:nvPr>
            <p:ph type="title"/>
          </p:nvPr>
        </p:nvSpPr>
        <p:spPr>
          <a:xfrm>
            <a:off x="612648" y="548640"/>
            <a:ext cx="10653578" cy="757646"/>
          </a:xfrm>
        </p:spPr>
        <p:txBody>
          <a:bodyPr>
            <a:normAutofit/>
          </a:bodyPr>
          <a:lstStyle/>
          <a:p>
            <a:r>
              <a:rPr lang="nl-NL" dirty="0"/>
              <a:t>Maar aannemer volgt PIP niet ! </a:t>
            </a:r>
          </a:p>
        </p:txBody>
      </p:sp>
      <p:sp>
        <p:nvSpPr>
          <p:cNvPr id="3" name="Tijdelijke aanduiding voor inhoud 2">
            <a:extLst>
              <a:ext uri="{FF2B5EF4-FFF2-40B4-BE49-F238E27FC236}">
                <a16:creationId xmlns:a16="http://schemas.microsoft.com/office/drawing/2014/main" id="{E2D5C5E1-01D5-636C-FB6C-8946516D4BA4}"/>
              </a:ext>
            </a:extLst>
          </p:cNvPr>
          <p:cNvSpPr>
            <a:spLocks noGrp="1"/>
          </p:cNvSpPr>
          <p:nvPr>
            <p:ph idx="1"/>
          </p:nvPr>
        </p:nvSpPr>
        <p:spPr>
          <a:xfrm>
            <a:off x="612647" y="1386672"/>
            <a:ext cx="10653579" cy="5084465"/>
          </a:xfrm>
        </p:spPr>
        <p:txBody>
          <a:bodyPr/>
          <a:lstStyle/>
          <a:p>
            <a:endParaRPr lang="nl-NL" dirty="0"/>
          </a:p>
          <a:p>
            <a:endParaRPr lang="nl-NL" dirty="0"/>
          </a:p>
        </p:txBody>
      </p:sp>
      <p:pic>
        <p:nvPicPr>
          <p:cNvPr id="6" name="Picture 5" descr="A aerial view of a road&#10;&#10;AI-generated content may be incorrect.">
            <a:extLst>
              <a:ext uri="{FF2B5EF4-FFF2-40B4-BE49-F238E27FC236}">
                <a16:creationId xmlns:a16="http://schemas.microsoft.com/office/drawing/2014/main" id="{7EF2796A-AA39-1A24-8D25-5A7EF78C6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70" y="1306286"/>
            <a:ext cx="7987393" cy="53088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fbeelding 4" descr="Afbeelding met plant, buitenshuis, boom, hemel&#10;&#10;Door AI gegenereerde inhoud is mogelijk onjuist.">
            <a:extLst>
              <a:ext uri="{FF2B5EF4-FFF2-40B4-BE49-F238E27FC236}">
                <a16:creationId xmlns:a16="http://schemas.microsoft.com/office/drawing/2014/main" id="{C57413D7-E0A9-6B41-ED53-C8280C9F0038}"/>
              </a:ext>
            </a:extLst>
          </p:cNvPr>
          <p:cNvPicPr>
            <a:picLocks noChangeAspect="1"/>
          </p:cNvPicPr>
          <p:nvPr/>
        </p:nvPicPr>
        <p:blipFill>
          <a:blip r:embed="rId4"/>
          <a:stretch>
            <a:fillRect/>
          </a:stretch>
        </p:blipFill>
        <p:spPr>
          <a:xfrm>
            <a:off x="9188802" y="2375732"/>
            <a:ext cx="2710586" cy="37492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Pijl: gekromd omhoog 6">
            <a:extLst>
              <a:ext uri="{FF2B5EF4-FFF2-40B4-BE49-F238E27FC236}">
                <a16:creationId xmlns:a16="http://schemas.microsoft.com/office/drawing/2014/main" id="{772B6F67-F33D-FB4F-DFD0-C79E0EEB9C5C}"/>
              </a:ext>
            </a:extLst>
          </p:cNvPr>
          <p:cNvSpPr/>
          <p:nvPr/>
        </p:nvSpPr>
        <p:spPr>
          <a:xfrm>
            <a:off x="5400943" y="4982198"/>
            <a:ext cx="5143152" cy="1226504"/>
          </a:xfrm>
          <a:prstGeom prst="curvedUpArrow">
            <a:avLst/>
          </a:prstGeom>
          <a:solidFill>
            <a:srgbClr val="00B05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Tekstballon: rechthoek met afgeronde hoeken 7">
            <a:extLst>
              <a:ext uri="{FF2B5EF4-FFF2-40B4-BE49-F238E27FC236}">
                <a16:creationId xmlns:a16="http://schemas.microsoft.com/office/drawing/2014/main" id="{3C4E9649-F1F1-DAD0-162C-197B173EC2E4}"/>
              </a:ext>
            </a:extLst>
          </p:cNvPr>
          <p:cNvSpPr/>
          <p:nvPr/>
        </p:nvSpPr>
        <p:spPr>
          <a:xfrm>
            <a:off x="8810714" y="649298"/>
            <a:ext cx="3264493" cy="1052640"/>
          </a:xfrm>
          <a:prstGeom prst="wedgeRoundRectCallout">
            <a:avLst>
              <a:gd name="adj1" fmla="val -14591"/>
              <a:gd name="adj2" fmla="val 145164"/>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noProof="0" dirty="0"/>
              <a:t>Ik ben kampioen in </a:t>
            </a:r>
            <a:r>
              <a:rPr lang="nl-NL" sz="2400" noProof="0" dirty="0" err="1"/>
              <a:t>BoomKroonVolume</a:t>
            </a:r>
            <a:r>
              <a:rPr lang="nl-NL" sz="2400" noProof="0" dirty="0"/>
              <a:t> !</a:t>
            </a:r>
          </a:p>
        </p:txBody>
      </p:sp>
    </p:spTree>
    <p:extLst>
      <p:ext uri="{BB962C8B-B14F-4D97-AF65-F5344CB8AC3E}">
        <p14:creationId xmlns:p14="http://schemas.microsoft.com/office/powerpoint/2010/main" val="163367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000" b="-3000"/>
          </a:stretch>
        </a:blipFill>
        <a:effectLst/>
      </p:bgPr>
    </p:bg>
    <p:spTree>
      <p:nvGrpSpPr>
        <p:cNvPr id="1" name="">
          <a:extLst>
            <a:ext uri="{FF2B5EF4-FFF2-40B4-BE49-F238E27FC236}">
              <a16:creationId xmlns:a16="http://schemas.microsoft.com/office/drawing/2014/main" id="{8452B5E9-F597-B7E9-6EC9-5FA655A28F54}"/>
            </a:ext>
          </a:extLst>
        </p:cNvPr>
        <p:cNvGrpSpPr/>
        <p:nvPr/>
      </p:nvGrpSpPr>
      <p:grpSpPr>
        <a:xfrm>
          <a:off x="0" y="0"/>
          <a:ext cx="0" cy="0"/>
          <a:chOff x="0" y="0"/>
          <a:chExt cx="0" cy="0"/>
        </a:xfrm>
      </p:grpSpPr>
      <p:pic>
        <p:nvPicPr>
          <p:cNvPr id="10" name="Picture 9" descr="A newspaper with black and white text&#10;&#10;AI-generated content may be incorrect.">
            <a:extLst>
              <a:ext uri="{FF2B5EF4-FFF2-40B4-BE49-F238E27FC236}">
                <a16:creationId xmlns:a16="http://schemas.microsoft.com/office/drawing/2014/main" id="{34CB111F-2E52-545D-3EF0-410E94EF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94" y="62846"/>
            <a:ext cx="5857291" cy="46960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jdelijke aanduiding voor inhoud 2">
            <a:extLst>
              <a:ext uri="{FF2B5EF4-FFF2-40B4-BE49-F238E27FC236}">
                <a16:creationId xmlns:a16="http://schemas.microsoft.com/office/drawing/2014/main" id="{04A85D6F-2698-510A-BD4E-D84406C85965}"/>
              </a:ext>
            </a:extLst>
          </p:cNvPr>
          <p:cNvSpPr>
            <a:spLocks noGrp="1"/>
          </p:cNvSpPr>
          <p:nvPr>
            <p:ph idx="1"/>
          </p:nvPr>
        </p:nvSpPr>
        <p:spPr>
          <a:xfrm>
            <a:off x="612647" y="3648269"/>
            <a:ext cx="10653579" cy="2822868"/>
          </a:xfrm>
        </p:spPr>
        <p:txBody>
          <a:bodyPr/>
          <a:lstStyle/>
          <a:p>
            <a:endParaRPr lang="nl-NL" dirty="0"/>
          </a:p>
          <a:p>
            <a:endParaRPr lang="nl-NL" dirty="0"/>
          </a:p>
        </p:txBody>
      </p:sp>
      <p:pic>
        <p:nvPicPr>
          <p:cNvPr id="6" name="Picture 5" descr="A newspaper with a picture of a river&#10;&#10;AI-generated content may be incorrect.">
            <a:extLst>
              <a:ext uri="{FF2B5EF4-FFF2-40B4-BE49-F238E27FC236}">
                <a16:creationId xmlns:a16="http://schemas.microsoft.com/office/drawing/2014/main" id="{B5FB9D5B-ABA6-3092-26A9-228C35737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757" y="2767299"/>
            <a:ext cx="11268595" cy="39875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fbeelding 4" descr="Afbeelding met krant, tekst, Krantenpapier, Nieuws&#10;&#10;Door AI gegenereerde inhoud is mogelijk onjuist.">
            <a:extLst>
              <a:ext uri="{FF2B5EF4-FFF2-40B4-BE49-F238E27FC236}">
                <a16:creationId xmlns:a16="http://schemas.microsoft.com/office/drawing/2014/main" id="{27E8CA19-E3F0-E214-ADC7-330DE97F6A0B}"/>
              </a:ext>
            </a:extLst>
          </p:cNvPr>
          <p:cNvPicPr>
            <a:picLocks noChangeAspect="1"/>
          </p:cNvPicPr>
          <p:nvPr/>
        </p:nvPicPr>
        <p:blipFill>
          <a:blip r:embed="rId6"/>
          <a:stretch>
            <a:fillRect/>
          </a:stretch>
        </p:blipFill>
        <p:spPr>
          <a:xfrm>
            <a:off x="6073320" y="62846"/>
            <a:ext cx="6118680" cy="44471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Afbeelding 13" descr="Afbeelding met kleding, buitenshuis, persoon, glimlach&#10;&#10;Door AI gegenereerde inhoud is mogelijk onjuist.">
            <a:extLst>
              <a:ext uri="{FF2B5EF4-FFF2-40B4-BE49-F238E27FC236}">
                <a16:creationId xmlns:a16="http://schemas.microsoft.com/office/drawing/2014/main" id="{150D6AE1-D5E6-9213-820F-3407943E2882}"/>
              </a:ext>
            </a:extLst>
          </p:cNvPr>
          <p:cNvPicPr>
            <a:picLocks noChangeAspect="1"/>
          </p:cNvPicPr>
          <p:nvPr/>
        </p:nvPicPr>
        <p:blipFill>
          <a:blip r:embed="rId7"/>
          <a:stretch>
            <a:fillRect/>
          </a:stretch>
        </p:blipFill>
        <p:spPr>
          <a:xfrm>
            <a:off x="7030681" y="2997561"/>
            <a:ext cx="3800298" cy="347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kstballon: rechthoek met afgeronde hoeken 1">
            <a:extLst>
              <a:ext uri="{FF2B5EF4-FFF2-40B4-BE49-F238E27FC236}">
                <a16:creationId xmlns:a16="http://schemas.microsoft.com/office/drawing/2014/main" id="{DC41BE69-67EE-E126-040F-807A4B206F7F}"/>
              </a:ext>
            </a:extLst>
          </p:cNvPr>
          <p:cNvSpPr/>
          <p:nvPr/>
        </p:nvSpPr>
        <p:spPr>
          <a:xfrm>
            <a:off x="659834" y="5334811"/>
            <a:ext cx="3264493" cy="1052640"/>
          </a:xfrm>
          <a:prstGeom prst="wedgeRoundRectCallout">
            <a:avLst>
              <a:gd name="adj1" fmla="val 45618"/>
              <a:gd name="adj2" fmla="val -69163"/>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noProof="0" dirty="0"/>
              <a:t>Actie GOL =&gt;</a:t>
            </a:r>
          </a:p>
          <a:p>
            <a:pPr algn="ctr"/>
            <a:r>
              <a:rPr lang="nl-NL" sz="2400" dirty="0"/>
              <a:t>Reactie burgers</a:t>
            </a:r>
            <a:endParaRPr lang="nl-NL" sz="2400" noProof="0" dirty="0"/>
          </a:p>
        </p:txBody>
      </p:sp>
    </p:spTree>
    <p:extLst>
      <p:ext uri="{BB962C8B-B14F-4D97-AF65-F5344CB8AC3E}">
        <p14:creationId xmlns:p14="http://schemas.microsoft.com/office/powerpoint/2010/main" val="28628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B2D9A8BA-F3DA-2064-ECD7-5B9CB25CB8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EC7602-8BAD-D8A0-6A30-45A5707196CC}"/>
              </a:ext>
            </a:extLst>
          </p:cNvPr>
          <p:cNvSpPr>
            <a:spLocks noGrp="1"/>
          </p:cNvSpPr>
          <p:nvPr>
            <p:ph type="title"/>
          </p:nvPr>
        </p:nvSpPr>
        <p:spPr>
          <a:xfrm>
            <a:off x="612648" y="548640"/>
            <a:ext cx="10653578" cy="757646"/>
          </a:xfrm>
        </p:spPr>
        <p:txBody>
          <a:bodyPr>
            <a:normAutofit/>
          </a:bodyPr>
          <a:lstStyle/>
          <a:p>
            <a:r>
              <a:rPr lang="nl-NL" dirty="0"/>
              <a:t>Nogmaals wij zijn geen “</a:t>
            </a:r>
            <a:r>
              <a:rPr lang="nl-NL" dirty="0" err="1"/>
              <a:t>collateral</a:t>
            </a:r>
            <a:r>
              <a:rPr lang="nl-NL" dirty="0"/>
              <a:t> </a:t>
            </a:r>
            <a:r>
              <a:rPr lang="nl-NL" dirty="0" err="1"/>
              <a:t>damage</a:t>
            </a:r>
            <a:r>
              <a:rPr lang="nl-NL" dirty="0"/>
              <a:t>” !</a:t>
            </a:r>
          </a:p>
        </p:txBody>
      </p:sp>
      <p:sp>
        <p:nvSpPr>
          <p:cNvPr id="3" name="Tijdelijke aanduiding voor inhoud 2">
            <a:extLst>
              <a:ext uri="{FF2B5EF4-FFF2-40B4-BE49-F238E27FC236}">
                <a16:creationId xmlns:a16="http://schemas.microsoft.com/office/drawing/2014/main" id="{CEACA65E-ED64-C3EB-5324-D8764B86D57F}"/>
              </a:ext>
            </a:extLst>
          </p:cNvPr>
          <p:cNvSpPr>
            <a:spLocks noGrp="1"/>
          </p:cNvSpPr>
          <p:nvPr>
            <p:ph idx="1"/>
          </p:nvPr>
        </p:nvSpPr>
        <p:spPr>
          <a:xfrm>
            <a:off x="612647" y="1386672"/>
            <a:ext cx="10653579" cy="5084465"/>
          </a:xfrm>
        </p:spPr>
        <p:txBody>
          <a:bodyPr/>
          <a:lstStyle/>
          <a:p>
            <a:endParaRPr lang="nl-NL" dirty="0"/>
          </a:p>
          <a:p>
            <a:endParaRPr lang="nl-NL" dirty="0"/>
          </a:p>
        </p:txBody>
      </p:sp>
      <p:pic>
        <p:nvPicPr>
          <p:cNvPr id="6" name="Afbeelding 5" descr="Afbeelding met Luchtfotografie, Stedenbouwkunde, buitenshuis, Vogelperspectief&#10;&#10;Door AI gegenereerde inhoud is mogelijk onjuist.">
            <a:extLst>
              <a:ext uri="{FF2B5EF4-FFF2-40B4-BE49-F238E27FC236}">
                <a16:creationId xmlns:a16="http://schemas.microsoft.com/office/drawing/2014/main" id="{956095CB-7A8F-CD9C-776B-6A6CEE43A9E7}"/>
              </a:ext>
            </a:extLst>
          </p:cNvPr>
          <p:cNvPicPr>
            <a:picLocks noChangeAspect="1"/>
          </p:cNvPicPr>
          <p:nvPr/>
        </p:nvPicPr>
        <p:blipFill>
          <a:blip r:embed="rId3"/>
          <a:stretch>
            <a:fillRect/>
          </a:stretch>
        </p:blipFill>
        <p:spPr>
          <a:xfrm>
            <a:off x="92579" y="1240991"/>
            <a:ext cx="12006841" cy="5230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hthoek: afgeronde hoeken 9">
            <a:extLst>
              <a:ext uri="{FF2B5EF4-FFF2-40B4-BE49-F238E27FC236}">
                <a16:creationId xmlns:a16="http://schemas.microsoft.com/office/drawing/2014/main" id="{4765AFC3-FA50-3CEA-0346-8693C8FF39FB}"/>
              </a:ext>
            </a:extLst>
          </p:cNvPr>
          <p:cNvSpPr/>
          <p:nvPr/>
        </p:nvSpPr>
        <p:spPr>
          <a:xfrm>
            <a:off x="5383850" y="3640508"/>
            <a:ext cx="2273182" cy="99985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ballon: rechthoek met afgeronde hoeken 3">
            <a:extLst>
              <a:ext uri="{FF2B5EF4-FFF2-40B4-BE49-F238E27FC236}">
                <a16:creationId xmlns:a16="http://schemas.microsoft.com/office/drawing/2014/main" id="{E28488E6-C7BA-D824-EF68-048F13B6D6B0}"/>
              </a:ext>
            </a:extLst>
          </p:cNvPr>
          <p:cNvSpPr/>
          <p:nvPr/>
        </p:nvSpPr>
        <p:spPr>
          <a:xfrm>
            <a:off x="8418330" y="4719846"/>
            <a:ext cx="3264493" cy="1502963"/>
          </a:xfrm>
          <a:prstGeom prst="wedgeRoundRectCallout">
            <a:avLst>
              <a:gd name="adj1" fmla="val -91555"/>
              <a:gd name="adj2" fmla="val -78972"/>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noProof="0" dirty="0"/>
              <a:t>Het is hier fijn wonen!</a:t>
            </a:r>
          </a:p>
        </p:txBody>
      </p:sp>
    </p:spTree>
    <p:extLst>
      <p:ext uri="{BB962C8B-B14F-4D97-AF65-F5344CB8AC3E}">
        <p14:creationId xmlns:p14="http://schemas.microsoft.com/office/powerpoint/2010/main" val="24999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97D0FA6A-8AAB-0034-5828-07A0BF46F8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8B6E63-7DBC-87FE-D7C5-B4CB34E7CD52}"/>
              </a:ext>
            </a:extLst>
          </p:cNvPr>
          <p:cNvSpPr>
            <a:spLocks noGrp="1"/>
          </p:cNvSpPr>
          <p:nvPr>
            <p:ph type="title"/>
          </p:nvPr>
        </p:nvSpPr>
        <p:spPr>
          <a:xfrm>
            <a:off x="612648" y="548640"/>
            <a:ext cx="10653578" cy="757646"/>
          </a:xfrm>
        </p:spPr>
        <p:txBody>
          <a:bodyPr>
            <a:normAutofit fontScale="90000"/>
          </a:bodyPr>
          <a:lstStyle/>
          <a:p>
            <a:r>
              <a:rPr lang="nl-NL" dirty="0"/>
              <a:t>Luister naar uw moreel kompas en nuchter verstand</a:t>
            </a:r>
          </a:p>
        </p:txBody>
      </p:sp>
      <p:sp>
        <p:nvSpPr>
          <p:cNvPr id="3" name="Tijdelijke aanduiding voor inhoud 2">
            <a:extLst>
              <a:ext uri="{FF2B5EF4-FFF2-40B4-BE49-F238E27FC236}">
                <a16:creationId xmlns:a16="http://schemas.microsoft.com/office/drawing/2014/main" id="{C5203451-4892-CB2F-AD79-D88587100656}"/>
              </a:ext>
            </a:extLst>
          </p:cNvPr>
          <p:cNvSpPr>
            <a:spLocks noGrp="1"/>
          </p:cNvSpPr>
          <p:nvPr>
            <p:ph idx="1"/>
          </p:nvPr>
        </p:nvSpPr>
        <p:spPr>
          <a:xfrm>
            <a:off x="612647" y="1386672"/>
            <a:ext cx="10653579" cy="5084465"/>
          </a:xfrm>
        </p:spPr>
        <p:txBody>
          <a:bodyPr/>
          <a:lstStyle/>
          <a:p>
            <a:r>
              <a:rPr lang="nl-NL" dirty="0"/>
              <a:t>U vertegenwoordigt </a:t>
            </a:r>
            <a:r>
              <a:rPr lang="nl-NL" b="1" dirty="0"/>
              <a:t>alle</a:t>
            </a:r>
            <a:r>
              <a:rPr lang="nl-NL" dirty="0"/>
              <a:t> inwoners van Gemeente Heusden</a:t>
            </a:r>
          </a:p>
          <a:p>
            <a:r>
              <a:rPr lang="nl-NL" dirty="0"/>
              <a:t>Wegkijken of zwijgen is geen optie</a:t>
            </a:r>
          </a:p>
          <a:p>
            <a:r>
              <a:rPr lang="nl-NL" b="1" dirty="0"/>
              <a:t>In een gezond duaal stelsel zijn uitvoerende en controlerende macht in balans.</a:t>
            </a:r>
          </a:p>
        </p:txBody>
      </p:sp>
      <p:sp>
        <p:nvSpPr>
          <p:cNvPr id="4" name="Rectangle: Rounded Corners 3">
            <a:extLst>
              <a:ext uri="{FF2B5EF4-FFF2-40B4-BE49-F238E27FC236}">
                <a16:creationId xmlns:a16="http://schemas.microsoft.com/office/drawing/2014/main" id="{92162F8D-4294-1EEA-7A54-84E98D9845AC}"/>
              </a:ext>
            </a:extLst>
          </p:cNvPr>
          <p:cNvSpPr/>
          <p:nvPr/>
        </p:nvSpPr>
        <p:spPr>
          <a:xfrm>
            <a:off x="612646" y="3021991"/>
            <a:ext cx="9645811" cy="118347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“Ik beloof dat ik getrouw zal zijn aan de Grondwet, dat ik de wetten zal nakomen en dat ik mijn plichten als lid van de raad naar eer en geweten zal vervullen”</a:t>
            </a:r>
            <a:endParaRPr lang="en-NL" dirty="0"/>
          </a:p>
        </p:txBody>
      </p:sp>
      <p:sp>
        <p:nvSpPr>
          <p:cNvPr id="5" name="Rectangle: Rounded Corners 4">
            <a:extLst>
              <a:ext uri="{FF2B5EF4-FFF2-40B4-BE49-F238E27FC236}">
                <a16:creationId xmlns:a16="http://schemas.microsoft.com/office/drawing/2014/main" id="{FC48DD90-25E4-2868-F4C7-498F503F86FF}"/>
              </a:ext>
            </a:extLst>
          </p:cNvPr>
          <p:cNvSpPr/>
          <p:nvPr/>
        </p:nvSpPr>
        <p:spPr>
          <a:xfrm>
            <a:off x="612647" y="4414600"/>
            <a:ext cx="9645811" cy="16626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t>De wetten is inclusief:</a:t>
            </a:r>
          </a:p>
          <a:p>
            <a:pPr marL="285750" indent="-285750">
              <a:buFont typeface="Arial" panose="020B0604020202020204" pitchFamily="34" charset="0"/>
              <a:buChar char="•"/>
            </a:pPr>
            <a:r>
              <a:rPr lang="nl-NL" dirty="0" err="1"/>
              <a:t>Awb</a:t>
            </a:r>
            <a:r>
              <a:rPr lang="nl-NL" dirty="0"/>
              <a:t> 3:2 “zorgvuldige voorbereiding”</a:t>
            </a:r>
          </a:p>
          <a:p>
            <a:pPr marL="285750" indent="-285750">
              <a:buFont typeface="Arial" panose="020B0604020202020204" pitchFamily="34" charset="0"/>
              <a:buChar char="•"/>
            </a:pPr>
            <a:r>
              <a:rPr lang="nl-NL" dirty="0" err="1"/>
              <a:t>Awb</a:t>
            </a:r>
            <a:r>
              <a:rPr lang="nl-NL" dirty="0"/>
              <a:t> 3:4 “belangenafweging” en “evenredigheidsprincipe”</a:t>
            </a:r>
          </a:p>
          <a:p>
            <a:pPr marL="285750" indent="-285750">
              <a:buFont typeface="Arial" panose="020B0604020202020204" pitchFamily="34" charset="0"/>
              <a:buChar char="•"/>
            </a:pPr>
            <a:r>
              <a:rPr lang="nl-NL" dirty="0" err="1"/>
              <a:t>Awb</a:t>
            </a:r>
            <a:r>
              <a:rPr lang="nl-NL" dirty="0"/>
              <a:t> 3:46 “motiveringsplicht”</a:t>
            </a:r>
            <a:endParaRPr lang="en-NL" dirty="0"/>
          </a:p>
        </p:txBody>
      </p:sp>
    </p:spTree>
    <p:extLst>
      <p:ext uri="{BB962C8B-B14F-4D97-AF65-F5344CB8AC3E}">
        <p14:creationId xmlns:p14="http://schemas.microsoft.com/office/powerpoint/2010/main" val="6896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AC53626F-ABA2-0354-E8EE-415C7FFCC1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5E4E43-50A2-235E-D83B-CB54E2809942}"/>
              </a:ext>
            </a:extLst>
          </p:cNvPr>
          <p:cNvSpPr>
            <a:spLocks noGrp="1"/>
          </p:cNvSpPr>
          <p:nvPr>
            <p:ph type="title"/>
          </p:nvPr>
        </p:nvSpPr>
        <p:spPr>
          <a:xfrm>
            <a:off x="612648" y="548640"/>
            <a:ext cx="10653578" cy="757646"/>
          </a:xfrm>
        </p:spPr>
        <p:txBody>
          <a:bodyPr>
            <a:normAutofit/>
          </a:bodyPr>
          <a:lstStyle/>
          <a:p>
            <a:r>
              <a:rPr lang="nl-NL" dirty="0"/>
              <a:t>Succes allemaal op 18 maart !</a:t>
            </a:r>
          </a:p>
        </p:txBody>
      </p:sp>
      <p:pic>
        <p:nvPicPr>
          <p:cNvPr id="6" name="Picture 5" descr="A sign on a stand&#10;&#10;AI-generated content may be incorrect.">
            <a:extLst>
              <a:ext uri="{FF2B5EF4-FFF2-40B4-BE49-F238E27FC236}">
                <a16:creationId xmlns:a16="http://schemas.microsoft.com/office/drawing/2014/main" id="{CF5B5C3F-B642-B7D9-009B-5F59C62D29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807681" y="1794532"/>
            <a:ext cx="5771793" cy="43288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Tijdelijke aanduiding voor inhoud 4" descr="Afbeelding met tekst, boom, tekenfilm, hemel&#10;&#10;Door AI gegenereerde inhoud is mogelijk onjuist.">
            <a:extLst>
              <a:ext uri="{FF2B5EF4-FFF2-40B4-BE49-F238E27FC236}">
                <a16:creationId xmlns:a16="http://schemas.microsoft.com/office/drawing/2014/main" id="{7E11540B-B2C1-CC46-1264-067FEE905D4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55229" y="1120606"/>
            <a:ext cx="5676698" cy="5676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221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D5BD0022-7FED-EC4A-CF2F-B2B65DE878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9F8EAA-E33F-5A7D-AE6B-01DE3A080FBB}"/>
              </a:ext>
            </a:extLst>
          </p:cNvPr>
          <p:cNvSpPr>
            <a:spLocks noGrp="1"/>
          </p:cNvSpPr>
          <p:nvPr>
            <p:ph type="title"/>
          </p:nvPr>
        </p:nvSpPr>
        <p:spPr>
          <a:xfrm>
            <a:off x="612648" y="548640"/>
            <a:ext cx="10653578" cy="757646"/>
          </a:xfrm>
        </p:spPr>
        <p:txBody>
          <a:bodyPr>
            <a:normAutofit/>
          </a:bodyPr>
          <a:lstStyle/>
          <a:p>
            <a:r>
              <a:rPr lang="nl-NL" dirty="0"/>
              <a:t>Groennorm 2026 als beleidskader</a:t>
            </a:r>
          </a:p>
        </p:txBody>
      </p:sp>
      <p:sp>
        <p:nvSpPr>
          <p:cNvPr id="3" name="Tijdelijke aanduiding voor inhoud 2">
            <a:extLst>
              <a:ext uri="{FF2B5EF4-FFF2-40B4-BE49-F238E27FC236}">
                <a16:creationId xmlns:a16="http://schemas.microsoft.com/office/drawing/2014/main" id="{A63D7024-6665-1A12-0746-B7389A198700}"/>
              </a:ext>
            </a:extLst>
          </p:cNvPr>
          <p:cNvSpPr>
            <a:spLocks noGrp="1"/>
          </p:cNvSpPr>
          <p:nvPr>
            <p:ph idx="1"/>
          </p:nvPr>
        </p:nvSpPr>
        <p:spPr>
          <a:xfrm>
            <a:off x="612647" y="1623701"/>
            <a:ext cx="10653579" cy="4847436"/>
          </a:xfrm>
        </p:spPr>
        <p:txBody>
          <a:bodyPr/>
          <a:lstStyle/>
          <a:p>
            <a:r>
              <a:rPr lang="nl-NL" dirty="0"/>
              <a:t>“Het huidige ruimtegebruik in Heusden staat onder druk door woningbouw, </a:t>
            </a:r>
            <a:r>
              <a:rPr lang="nl-NL" b="1" dirty="0"/>
              <a:t>infrastructuur</a:t>
            </a:r>
            <a:r>
              <a:rPr lang="nl-NL" dirty="0"/>
              <a:t> en klimaatverandering”</a:t>
            </a:r>
          </a:p>
          <a:p>
            <a:r>
              <a:rPr lang="nl-NL" dirty="0"/>
              <a:t>“De Groennorm zorgt voor een </a:t>
            </a:r>
            <a:r>
              <a:rPr lang="nl-NL" b="1" dirty="0"/>
              <a:t>minimale basis</a:t>
            </a:r>
            <a:r>
              <a:rPr lang="nl-NL" dirty="0"/>
              <a:t> voor groen, biodiversiteit en klimaatadaptatie </a:t>
            </a:r>
            <a:r>
              <a:rPr lang="nl-NL" b="1" dirty="0"/>
              <a:t>bij ruimtelijke ontwikkelingen</a:t>
            </a:r>
            <a:r>
              <a:rPr lang="nl-NL" dirty="0"/>
              <a:t>”</a:t>
            </a:r>
          </a:p>
          <a:p>
            <a:r>
              <a:rPr lang="nl-NL" dirty="0"/>
              <a:t>“</a:t>
            </a:r>
            <a:r>
              <a:rPr lang="nl-NL" b="1" dirty="0"/>
              <a:t>Bij het niet vaststellen van de Groennorm blijven groen en biodiversiteit onderbelicht bij ruimtelijke ontwikkelingen</a:t>
            </a:r>
            <a:r>
              <a:rPr lang="nl-NL" dirty="0"/>
              <a:t>”</a:t>
            </a:r>
          </a:p>
          <a:p>
            <a:endParaRPr lang="nl-NL" i="1" dirty="0"/>
          </a:p>
          <a:p>
            <a:endParaRPr lang="nl-NL" i="1" dirty="0"/>
          </a:p>
          <a:p>
            <a:pPr marL="0" indent="0">
              <a:buNone/>
            </a:pPr>
            <a:endParaRPr lang="nl-NL" dirty="0"/>
          </a:p>
        </p:txBody>
      </p:sp>
      <p:sp>
        <p:nvSpPr>
          <p:cNvPr id="5" name="Tekstballon: rechthoek met afgeronde hoeken 4">
            <a:extLst>
              <a:ext uri="{FF2B5EF4-FFF2-40B4-BE49-F238E27FC236}">
                <a16:creationId xmlns:a16="http://schemas.microsoft.com/office/drawing/2014/main" id="{690A65B5-0F26-1E91-F854-9DD790003667}"/>
              </a:ext>
            </a:extLst>
          </p:cNvPr>
          <p:cNvSpPr/>
          <p:nvPr/>
        </p:nvSpPr>
        <p:spPr>
          <a:xfrm>
            <a:off x="7340836" y="4717279"/>
            <a:ext cx="3925389" cy="1592081"/>
          </a:xfrm>
          <a:prstGeom prst="wedgeRoundRectCallout">
            <a:avLst>
              <a:gd name="adj1" fmla="val -126101"/>
              <a:gd name="adj2" fmla="val -88595"/>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600" dirty="0"/>
              <a:t>Klinkt dit bekend in relatie tot GOL?</a:t>
            </a:r>
          </a:p>
        </p:txBody>
      </p:sp>
    </p:spTree>
    <p:extLst>
      <p:ext uri="{BB962C8B-B14F-4D97-AF65-F5344CB8AC3E}">
        <p14:creationId xmlns:p14="http://schemas.microsoft.com/office/powerpoint/2010/main" val="41627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DA2B0B2F-D5F4-0F31-AD5A-F5ADC3B212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C1AFAC-DA83-BEF0-14B6-85D1AA9B3BD4}"/>
              </a:ext>
            </a:extLst>
          </p:cNvPr>
          <p:cNvSpPr>
            <a:spLocks noGrp="1"/>
          </p:cNvSpPr>
          <p:nvPr>
            <p:ph type="title"/>
          </p:nvPr>
        </p:nvSpPr>
        <p:spPr>
          <a:xfrm>
            <a:off x="612648" y="548640"/>
            <a:ext cx="10653578" cy="757646"/>
          </a:xfrm>
        </p:spPr>
        <p:txBody>
          <a:bodyPr>
            <a:normAutofit/>
          </a:bodyPr>
          <a:lstStyle/>
          <a:p>
            <a:r>
              <a:rPr lang="nl-NL" dirty="0"/>
              <a:t>Groennorm is Prima - Maar voor GOL te laat …</a:t>
            </a:r>
          </a:p>
        </p:txBody>
      </p:sp>
      <p:pic>
        <p:nvPicPr>
          <p:cNvPr id="5" name="Content Placeholder 4">
            <a:extLst>
              <a:ext uri="{FF2B5EF4-FFF2-40B4-BE49-F238E27FC236}">
                <a16:creationId xmlns:a16="http://schemas.microsoft.com/office/drawing/2014/main" id="{A0BD0625-B02E-033E-5675-0FAD006F7018}"/>
              </a:ext>
            </a:extLst>
          </p:cNvPr>
          <p:cNvPicPr>
            <a:picLocks noGrp="1" noChangeAspect="1"/>
          </p:cNvPicPr>
          <p:nvPr>
            <p:ph idx="1"/>
          </p:nvPr>
        </p:nvPicPr>
        <p:blipFill>
          <a:blip r:embed="rId3"/>
          <a:stretch>
            <a:fillRect/>
          </a:stretch>
        </p:blipFill>
        <p:spPr>
          <a:xfrm>
            <a:off x="773213" y="1306286"/>
            <a:ext cx="7882148" cy="5113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ballon: rechthoek met afgeronde hoeken 2">
            <a:extLst>
              <a:ext uri="{FF2B5EF4-FFF2-40B4-BE49-F238E27FC236}">
                <a16:creationId xmlns:a16="http://schemas.microsoft.com/office/drawing/2014/main" id="{23C6F5E3-67C4-8093-81A4-1784A6AA8767}"/>
              </a:ext>
            </a:extLst>
          </p:cNvPr>
          <p:cNvSpPr/>
          <p:nvPr/>
        </p:nvSpPr>
        <p:spPr>
          <a:xfrm>
            <a:off x="8975953" y="1931351"/>
            <a:ext cx="2953975" cy="2044302"/>
          </a:xfrm>
          <a:prstGeom prst="wedgeRoundRectCallout">
            <a:avLst>
              <a:gd name="adj1" fmla="val -73608"/>
              <a:gd name="adj2" fmla="val -20542"/>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Dus ook zeven redenen om </a:t>
            </a:r>
            <a:r>
              <a:rPr lang="nl-NL" sz="2800" b="1" dirty="0"/>
              <a:t>niet</a:t>
            </a:r>
            <a:r>
              <a:rPr lang="nl-NL" sz="2800" dirty="0"/>
              <a:t> te </a:t>
            </a:r>
            <a:r>
              <a:rPr lang="nl-NL" sz="2800" b="1" dirty="0"/>
              <a:t>ontgroenen!</a:t>
            </a:r>
          </a:p>
        </p:txBody>
      </p:sp>
    </p:spTree>
    <p:extLst>
      <p:ext uri="{BB962C8B-B14F-4D97-AF65-F5344CB8AC3E}">
        <p14:creationId xmlns:p14="http://schemas.microsoft.com/office/powerpoint/2010/main" val="24212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32B91BA6-FACD-D5B0-3AA1-83EBDC4AB6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348232-86BB-7EA0-61C5-1DD32CAA382C}"/>
              </a:ext>
            </a:extLst>
          </p:cNvPr>
          <p:cNvSpPr>
            <a:spLocks noGrp="1"/>
          </p:cNvSpPr>
          <p:nvPr>
            <p:ph type="title"/>
          </p:nvPr>
        </p:nvSpPr>
        <p:spPr>
          <a:xfrm>
            <a:off x="612648" y="548640"/>
            <a:ext cx="10653578" cy="757646"/>
          </a:xfrm>
        </p:spPr>
        <p:txBody>
          <a:bodyPr>
            <a:normAutofit/>
          </a:bodyPr>
          <a:lstStyle/>
          <a:p>
            <a:r>
              <a:rPr lang="nl-NL" dirty="0"/>
              <a:t>Was dit nog niet voldoende?</a:t>
            </a:r>
          </a:p>
        </p:txBody>
      </p:sp>
      <p:pic>
        <p:nvPicPr>
          <p:cNvPr id="7" name="Tijdelijke aanduiding voor inhoud 6" descr="Afbeelding met tekst, Lettertype, schermopname, document&#10;&#10;Door AI gegenereerde inhoud is mogelijk onjuist.">
            <a:extLst>
              <a:ext uri="{FF2B5EF4-FFF2-40B4-BE49-F238E27FC236}">
                <a16:creationId xmlns:a16="http://schemas.microsoft.com/office/drawing/2014/main" id="{5B31207F-96C3-68B8-37C2-8789C8C69153}"/>
              </a:ext>
            </a:extLst>
          </p:cNvPr>
          <p:cNvPicPr>
            <a:picLocks noGrp="1" noChangeAspect="1"/>
          </p:cNvPicPr>
          <p:nvPr>
            <p:ph idx="1"/>
          </p:nvPr>
        </p:nvPicPr>
        <p:blipFill>
          <a:blip r:embed="rId3"/>
          <a:stretch>
            <a:fillRect/>
          </a:stretch>
        </p:blipFill>
        <p:spPr>
          <a:xfrm>
            <a:off x="65192" y="1181834"/>
            <a:ext cx="7898963" cy="3240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Afbeelding 8" descr="Afbeelding met tekst, Lettertype, schermopname, document&#10;&#10;Door AI gegenereerde inhoud is mogelijk onjuist.">
            <a:extLst>
              <a:ext uri="{FF2B5EF4-FFF2-40B4-BE49-F238E27FC236}">
                <a16:creationId xmlns:a16="http://schemas.microsoft.com/office/drawing/2014/main" id="{B9CE24E0-5787-F41B-87B4-5847B4EBD541}"/>
              </a:ext>
            </a:extLst>
          </p:cNvPr>
          <p:cNvPicPr>
            <a:picLocks noChangeAspect="1"/>
          </p:cNvPicPr>
          <p:nvPr/>
        </p:nvPicPr>
        <p:blipFill>
          <a:blip r:embed="rId4"/>
          <a:stretch>
            <a:fillRect/>
          </a:stretch>
        </p:blipFill>
        <p:spPr>
          <a:xfrm>
            <a:off x="2985331" y="3510120"/>
            <a:ext cx="9206669" cy="3347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Afbeelding 5" descr="Afbeelding met tekst, schermopname, lijn, diagram&#10;&#10;Door AI gegenereerde inhoud is mogelijk onjuist.">
            <a:extLst>
              <a:ext uri="{FF2B5EF4-FFF2-40B4-BE49-F238E27FC236}">
                <a16:creationId xmlns:a16="http://schemas.microsoft.com/office/drawing/2014/main" id="{932B910D-8400-015A-B5F5-B500A9471CAD}"/>
              </a:ext>
            </a:extLst>
          </p:cNvPr>
          <p:cNvPicPr>
            <a:picLocks noChangeAspect="1"/>
          </p:cNvPicPr>
          <p:nvPr/>
        </p:nvPicPr>
        <p:blipFill>
          <a:blip r:embed="rId5"/>
          <a:stretch>
            <a:fillRect/>
          </a:stretch>
        </p:blipFill>
        <p:spPr>
          <a:xfrm>
            <a:off x="5967286" y="1181834"/>
            <a:ext cx="6224714" cy="22194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Afbeelding 10" descr="Afbeelding met tekst, grafische vormgeving, ontwerp, print&#10;&#10;Door AI gegenereerde inhoud is mogelijk onjuist.">
            <a:extLst>
              <a:ext uri="{FF2B5EF4-FFF2-40B4-BE49-F238E27FC236}">
                <a16:creationId xmlns:a16="http://schemas.microsoft.com/office/drawing/2014/main" id="{83D97A97-97B6-3711-AAC0-0B3F075D2509}"/>
              </a:ext>
            </a:extLst>
          </p:cNvPr>
          <p:cNvPicPr>
            <a:picLocks noChangeAspect="1"/>
          </p:cNvPicPr>
          <p:nvPr/>
        </p:nvPicPr>
        <p:blipFill>
          <a:blip r:embed="rId6"/>
          <a:stretch>
            <a:fillRect/>
          </a:stretch>
        </p:blipFill>
        <p:spPr>
          <a:xfrm>
            <a:off x="1142387" y="4529714"/>
            <a:ext cx="1632455" cy="22194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NIB Kennisbank">
            <a:extLst>
              <a:ext uri="{FF2B5EF4-FFF2-40B4-BE49-F238E27FC236}">
                <a16:creationId xmlns:a16="http://schemas.microsoft.com/office/drawing/2014/main" id="{7C4E7DF0-1FC6-78B5-C163-B867B72D0B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671" y="5275824"/>
            <a:ext cx="1632454" cy="14733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38CE9724-96DF-50EA-BCAD-E67AFA53A9A8}"/>
              </a:ext>
            </a:extLst>
          </p:cNvPr>
          <p:cNvSpPr/>
          <p:nvPr/>
        </p:nvSpPr>
        <p:spPr>
          <a:xfrm rot="20088010">
            <a:off x="1935531" y="2711866"/>
            <a:ext cx="4637834" cy="304551"/>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Rounded Corners 7">
            <a:extLst>
              <a:ext uri="{FF2B5EF4-FFF2-40B4-BE49-F238E27FC236}">
                <a16:creationId xmlns:a16="http://schemas.microsoft.com/office/drawing/2014/main" id="{5CF2DE5E-7F7B-EAE3-A59A-DE94084ADB01}"/>
              </a:ext>
            </a:extLst>
          </p:cNvPr>
          <p:cNvSpPr/>
          <p:nvPr/>
        </p:nvSpPr>
        <p:spPr>
          <a:xfrm>
            <a:off x="7925338" y="-11959"/>
            <a:ext cx="4266662"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3.5 De </a:t>
            </a:r>
            <a:r>
              <a:rPr lang="en-GB" dirty="0" err="1"/>
              <a:t>gemeente</a:t>
            </a:r>
            <a:r>
              <a:rPr lang="en-GB" dirty="0"/>
              <a:t> is lid van het </a:t>
            </a:r>
            <a:r>
              <a:rPr lang="en-GB" dirty="0" err="1"/>
              <a:t>Norminstituut</a:t>
            </a:r>
            <a:r>
              <a:rPr lang="en-GB" dirty="0"/>
              <a:t> </a:t>
            </a:r>
            <a:r>
              <a:rPr lang="en-GB" dirty="0" err="1"/>
              <a:t>bomen</a:t>
            </a:r>
            <a:endParaRPr lang="en-NL" dirty="0"/>
          </a:p>
        </p:txBody>
      </p:sp>
      <p:sp>
        <p:nvSpPr>
          <p:cNvPr id="10" name="Rectangle: Rounded Corners 9">
            <a:extLst>
              <a:ext uri="{FF2B5EF4-FFF2-40B4-BE49-F238E27FC236}">
                <a16:creationId xmlns:a16="http://schemas.microsoft.com/office/drawing/2014/main" id="{912020DE-03C1-60E6-DC32-49893534366B}"/>
              </a:ext>
            </a:extLst>
          </p:cNvPr>
          <p:cNvSpPr/>
          <p:nvPr/>
        </p:nvSpPr>
        <p:spPr>
          <a:xfrm>
            <a:off x="7964155" y="6012503"/>
            <a:ext cx="4266662"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4.4 Een </a:t>
            </a:r>
            <a:r>
              <a:rPr lang="en-GB" dirty="0" err="1"/>
              <a:t>collegevoorstel</a:t>
            </a:r>
            <a:r>
              <a:rPr lang="en-GB" dirty="0"/>
              <a:t> is </a:t>
            </a:r>
            <a:r>
              <a:rPr lang="en-GB" dirty="0" err="1"/>
              <a:t>nodig</a:t>
            </a:r>
            <a:r>
              <a:rPr lang="en-GB" dirty="0"/>
              <a:t> </a:t>
            </a:r>
            <a:r>
              <a:rPr lang="en-GB" dirty="0" err="1"/>
              <a:t>als</a:t>
            </a:r>
            <a:r>
              <a:rPr lang="en-GB" dirty="0"/>
              <a:t> </a:t>
            </a:r>
            <a:r>
              <a:rPr lang="en-GB" dirty="0" err="1"/>
              <a:t>meer</a:t>
            </a:r>
            <a:r>
              <a:rPr lang="en-GB" dirty="0"/>
              <a:t> dan </a:t>
            </a:r>
            <a:r>
              <a:rPr lang="en-GB" dirty="0" err="1"/>
              <a:t>tien</a:t>
            </a:r>
            <a:r>
              <a:rPr lang="en-GB" dirty="0"/>
              <a:t> </a:t>
            </a:r>
            <a:r>
              <a:rPr lang="en-GB" dirty="0" err="1"/>
              <a:t>bomen</a:t>
            </a:r>
            <a:r>
              <a:rPr lang="en-GB" dirty="0"/>
              <a:t> in de </a:t>
            </a:r>
            <a:r>
              <a:rPr lang="en-GB" dirty="0" err="1"/>
              <a:t>hoofdgroenstructuur</a:t>
            </a:r>
            <a:r>
              <a:rPr lang="en-GB" dirty="0"/>
              <a:t> </a:t>
            </a:r>
            <a:r>
              <a:rPr lang="en-GB" dirty="0" err="1"/>
              <a:t>worden</a:t>
            </a:r>
            <a:r>
              <a:rPr lang="en-GB" dirty="0"/>
              <a:t> </a:t>
            </a:r>
            <a:r>
              <a:rPr lang="en-GB" dirty="0" err="1"/>
              <a:t>gekapt</a:t>
            </a:r>
            <a:endParaRPr lang="en-NL" dirty="0"/>
          </a:p>
        </p:txBody>
      </p:sp>
      <p:sp>
        <p:nvSpPr>
          <p:cNvPr id="12" name="Rectangle: Rounded Corners 11">
            <a:extLst>
              <a:ext uri="{FF2B5EF4-FFF2-40B4-BE49-F238E27FC236}">
                <a16:creationId xmlns:a16="http://schemas.microsoft.com/office/drawing/2014/main" id="{7087811F-682A-930D-BEC0-7EE8E2682E4D}"/>
              </a:ext>
            </a:extLst>
          </p:cNvPr>
          <p:cNvSpPr/>
          <p:nvPr/>
        </p:nvSpPr>
        <p:spPr>
          <a:xfrm>
            <a:off x="9772073" y="1634865"/>
            <a:ext cx="2458744" cy="187525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4.4 Bij het </a:t>
            </a:r>
            <a:r>
              <a:rPr lang="en-GB" dirty="0" err="1"/>
              <a:t>kappen</a:t>
            </a:r>
            <a:r>
              <a:rPr lang="en-GB" dirty="0"/>
              <a:t> van </a:t>
            </a:r>
            <a:r>
              <a:rPr lang="en-GB" dirty="0" err="1"/>
              <a:t>bomen</a:t>
            </a:r>
            <a:r>
              <a:rPr lang="en-GB" dirty="0"/>
              <a:t> </a:t>
            </a:r>
            <a:r>
              <a:rPr lang="en-GB" dirty="0" err="1"/>
              <a:t>wordt</a:t>
            </a:r>
            <a:r>
              <a:rPr lang="en-GB" dirty="0"/>
              <a:t> </a:t>
            </a:r>
            <a:r>
              <a:rPr lang="en-GB" dirty="0" err="1"/>
              <a:t>een</a:t>
            </a:r>
            <a:r>
              <a:rPr lang="en-GB" dirty="0"/>
              <a:t> </a:t>
            </a:r>
            <a:r>
              <a:rPr lang="en-GB" dirty="0" err="1"/>
              <a:t>vervangingsplan</a:t>
            </a:r>
            <a:r>
              <a:rPr lang="en-GB" dirty="0"/>
              <a:t> </a:t>
            </a:r>
            <a:r>
              <a:rPr lang="en-GB" dirty="0" err="1"/>
              <a:t>gemaakt</a:t>
            </a:r>
            <a:r>
              <a:rPr lang="en-GB" dirty="0"/>
              <a:t>.</a:t>
            </a:r>
            <a:endParaRPr lang="en-NL" dirty="0"/>
          </a:p>
        </p:txBody>
      </p:sp>
      <p:sp>
        <p:nvSpPr>
          <p:cNvPr id="13" name="Rectangle: Rounded Corners 12">
            <a:extLst>
              <a:ext uri="{FF2B5EF4-FFF2-40B4-BE49-F238E27FC236}">
                <a16:creationId xmlns:a16="http://schemas.microsoft.com/office/drawing/2014/main" id="{B25AA710-571F-9F61-18B4-B7671FE34C16}"/>
              </a:ext>
            </a:extLst>
          </p:cNvPr>
          <p:cNvSpPr/>
          <p:nvPr/>
        </p:nvSpPr>
        <p:spPr>
          <a:xfrm>
            <a:off x="7964155" y="3981287"/>
            <a:ext cx="4266662"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4.4 De </a:t>
            </a:r>
            <a:r>
              <a:rPr lang="en-GB" dirty="0" err="1"/>
              <a:t>kwaliteit</a:t>
            </a:r>
            <a:r>
              <a:rPr lang="en-GB" dirty="0"/>
              <a:t> van </a:t>
            </a:r>
            <a:r>
              <a:rPr lang="en-GB" dirty="0" err="1"/>
              <a:t>groen</a:t>
            </a:r>
            <a:r>
              <a:rPr lang="en-GB" dirty="0"/>
              <a:t> </a:t>
            </a:r>
            <a:r>
              <a:rPr lang="en-GB" dirty="0" err="1"/>
              <a:t>moet</a:t>
            </a:r>
            <a:r>
              <a:rPr lang="en-GB" dirty="0"/>
              <a:t> </a:t>
            </a:r>
            <a:r>
              <a:rPr lang="en-GB" dirty="0" err="1"/>
              <a:t>vooruit</a:t>
            </a:r>
            <a:r>
              <a:rPr lang="en-GB" dirty="0"/>
              <a:t> </a:t>
            </a:r>
            <a:r>
              <a:rPr lang="en-GB" dirty="0" err="1"/>
              <a:t>gaan</a:t>
            </a:r>
            <a:r>
              <a:rPr lang="en-GB" dirty="0"/>
              <a:t> of in </a:t>
            </a:r>
            <a:r>
              <a:rPr lang="en-GB" dirty="0" err="1"/>
              <a:t>ieder</a:t>
            </a:r>
            <a:r>
              <a:rPr lang="en-GB" dirty="0"/>
              <a:t> </a:t>
            </a:r>
            <a:r>
              <a:rPr lang="en-GB" dirty="0" err="1"/>
              <a:t>geval</a:t>
            </a:r>
            <a:r>
              <a:rPr lang="en-GB" dirty="0"/>
              <a:t> </a:t>
            </a:r>
            <a:r>
              <a:rPr lang="en-GB" dirty="0" err="1"/>
              <a:t>gelijk</a:t>
            </a:r>
            <a:r>
              <a:rPr lang="en-GB" dirty="0"/>
              <a:t> </a:t>
            </a:r>
            <a:r>
              <a:rPr lang="en-GB" dirty="0" err="1"/>
              <a:t>blijven</a:t>
            </a:r>
            <a:endParaRPr lang="en-NL" dirty="0"/>
          </a:p>
        </p:txBody>
      </p:sp>
      <p:sp>
        <p:nvSpPr>
          <p:cNvPr id="14" name="Rectangle: Rounded Corners 13">
            <a:extLst>
              <a:ext uri="{FF2B5EF4-FFF2-40B4-BE49-F238E27FC236}">
                <a16:creationId xmlns:a16="http://schemas.microsoft.com/office/drawing/2014/main" id="{C416F649-0A95-ACE5-C38A-5805A8F9F7AC}"/>
              </a:ext>
            </a:extLst>
          </p:cNvPr>
          <p:cNvSpPr/>
          <p:nvPr/>
        </p:nvSpPr>
        <p:spPr>
          <a:xfrm>
            <a:off x="7964155" y="4999086"/>
            <a:ext cx="4266662"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4.4 Aan de </a:t>
            </a:r>
            <a:r>
              <a:rPr lang="en-GB" dirty="0" err="1"/>
              <a:t>groene</a:t>
            </a:r>
            <a:r>
              <a:rPr lang="en-GB" dirty="0"/>
              <a:t> </a:t>
            </a:r>
            <a:r>
              <a:rPr lang="en-GB" dirty="0" err="1"/>
              <a:t>uitstraling</a:t>
            </a:r>
            <a:r>
              <a:rPr lang="en-GB" dirty="0"/>
              <a:t> van </a:t>
            </a:r>
            <a:r>
              <a:rPr lang="en-GB" dirty="0" err="1"/>
              <a:t>een</a:t>
            </a:r>
            <a:r>
              <a:rPr lang="en-GB" dirty="0"/>
              <a:t> </a:t>
            </a:r>
            <a:r>
              <a:rPr lang="en-GB" dirty="0" err="1"/>
              <a:t>straat</a:t>
            </a:r>
            <a:r>
              <a:rPr lang="en-GB" dirty="0"/>
              <a:t> mag </a:t>
            </a:r>
            <a:r>
              <a:rPr lang="en-GB" dirty="0" err="1"/>
              <a:t>geen</a:t>
            </a:r>
            <a:r>
              <a:rPr lang="en-GB" dirty="0"/>
              <a:t> </a:t>
            </a:r>
            <a:r>
              <a:rPr lang="en-GB" dirty="0" err="1"/>
              <a:t>afbreuk</a:t>
            </a:r>
            <a:r>
              <a:rPr lang="en-GB" dirty="0"/>
              <a:t> </a:t>
            </a:r>
            <a:r>
              <a:rPr lang="en-GB" dirty="0" err="1"/>
              <a:t>gedaan</a:t>
            </a:r>
            <a:r>
              <a:rPr lang="en-GB" dirty="0"/>
              <a:t> </a:t>
            </a:r>
            <a:r>
              <a:rPr lang="en-GB" dirty="0" err="1"/>
              <a:t>worden</a:t>
            </a:r>
            <a:r>
              <a:rPr lang="en-GB" dirty="0"/>
              <a:t>.</a:t>
            </a:r>
            <a:endParaRPr lang="en-NL" dirty="0"/>
          </a:p>
        </p:txBody>
      </p:sp>
    </p:spTree>
    <p:extLst>
      <p:ext uri="{BB962C8B-B14F-4D97-AF65-F5344CB8AC3E}">
        <p14:creationId xmlns:p14="http://schemas.microsoft.com/office/powerpoint/2010/main" val="29897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8BAD1891-B55A-A605-EE0B-1FFAE284B9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47853F-4319-38D8-F139-5909BB858F6F}"/>
              </a:ext>
            </a:extLst>
          </p:cNvPr>
          <p:cNvSpPr>
            <a:spLocks noGrp="1"/>
          </p:cNvSpPr>
          <p:nvPr>
            <p:ph type="title"/>
          </p:nvPr>
        </p:nvSpPr>
        <p:spPr>
          <a:xfrm>
            <a:off x="612648" y="548640"/>
            <a:ext cx="10653578" cy="757646"/>
          </a:xfrm>
        </p:spPr>
        <p:txBody>
          <a:bodyPr>
            <a:normAutofit/>
          </a:bodyPr>
          <a:lstStyle/>
          <a:p>
            <a:r>
              <a:rPr lang="nl-NL" dirty="0"/>
              <a:t>1999 aanleg Spoorlaan als randweg om Drunen</a:t>
            </a:r>
          </a:p>
        </p:txBody>
      </p:sp>
      <p:sp>
        <p:nvSpPr>
          <p:cNvPr id="3" name="Tijdelijke aanduiding voor inhoud 2">
            <a:extLst>
              <a:ext uri="{FF2B5EF4-FFF2-40B4-BE49-F238E27FC236}">
                <a16:creationId xmlns:a16="http://schemas.microsoft.com/office/drawing/2014/main" id="{FDD065CC-F495-02CF-8D04-A16865177E0F}"/>
              </a:ext>
            </a:extLst>
          </p:cNvPr>
          <p:cNvSpPr>
            <a:spLocks noGrp="1"/>
          </p:cNvSpPr>
          <p:nvPr>
            <p:ph idx="1"/>
          </p:nvPr>
        </p:nvSpPr>
        <p:spPr>
          <a:xfrm>
            <a:off x="612647" y="1386672"/>
            <a:ext cx="10653579" cy="5084465"/>
          </a:xfrm>
        </p:spPr>
        <p:txBody>
          <a:bodyPr/>
          <a:lstStyle/>
          <a:p>
            <a:endParaRPr lang="nl-NL" dirty="0"/>
          </a:p>
          <a:p>
            <a:endParaRPr lang="nl-NL" dirty="0"/>
          </a:p>
        </p:txBody>
      </p:sp>
      <p:sp>
        <p:nvSpPr>
          <p:cNvPr id="4" name="TextBox 3">
            <a:extLst>
              <a:ext uri="{FF2B5EF4-FFF2-40B4-BE49-F238E27FC236}">
                <a16:creationId xmlns:a16="http://schemas.microsoft.com/office/drawing/2014/main" id="{49A9C76C-BDBA-98A7-D55C-8A20F5418431}"/>
              </a:ext>
            </a:extLst>
          </p:cNvPr>
          <p:cNvSpPr txBox="1"/>
          <p:nvPr/>
        </p:nvSpPr>
        <p:spPr>
          <a:xfrm>
            <a:off x="774441" y="2369976"/>
            <a:ext cx="10911962" cy="2308324"/>
          </a:xfrm>
          <a:prstGeom prst="rect">
            <a:avLst/>
          </a:prstGeom>
          <a:noFill/>
        </p:spPr>
        <p:txBody>
          <a:bodyPr wrap="none" rtlCol="0">
            <a:spAutoFit/>
          </a:bodyPr>
          <a:lstStyle/>
          <a:p>
            <a:pPr marL="342900" indent="-342900">
              <a:buFont typeface="Arial" panose="020B0604020202020204" pitchFamily="34" charset="0"/>
              <a:buChar char="•"/>
            </a:pPr>
            <a:r>
              <a:rPr lang="nl-NL" sz="2400" noProof="0" dirty="0"/>
              <a:t>Na aanleg van de nieuwe Spoorlaan heeft gemeente 65 bomen geplant</a:t>
            </a:r>
          </a:p>
          <a:p>
            <a:pPr marL="342900" indent="-342900">
              <a:buFont typeface="Arial" panose="020B0604020202020204" pitchFamily="34" charset="0"/>
              <a:buChar char="•"/>
            </a:pPr>
            <a:r>
              <a:rPr lang="nl-NL" sz="2400" noProof="0" dirty="0"/>
              <a:t>Deze bomen staan tussen de Spoorlaan en Watergang</a:t>
            </a:r>
          </a:p>
          <a:p>
            <a:pPr marL="342900" indent="-342900">
              <a:buFont typeface="Arial" panose="020B0604020202020204" pitchFamily="34" charset="0"/>
              <a:buChar char="•"/>
            </a:pPr>
            <a:endParaRPr lang="nl-NL" sz="2400" noProof="0" dirty="0"/>
          </a:p>
          <a:p>
            <a:pPr marL="342900" indent="-342900">
              <a:buFont typeface="Arial" panose="020B0604020202020204" pitchFamily="34" charset="0"/>
              <a:buChar char="•"/>
            </a:pPr>
            <a:r>
              <a:rPr lang="nl-NL" sz="2400" b="1" noProof="0" dirty="0"/>
              <a:t>Vorige eeuw snapte men hoe groencompensatie werkt.</a:t>
            </a:r>
          </a:p>
          <a:p>
            <a:pPr marL="342900" indent="-342900">
              <a:buFont typeface="Arial" panose="020B0604020202020204" pitchFamily="34" charset="0"/>
              <a:buChar char="•"/>
            </a:pPr>
            <a:r>
              <a:rPr lang="nl-NL" sz="2400" b="1" noProof="0" dirty="0"/>
              <a:t>Maar GOL wil diezelfde bomen nu weer kappen !?!?</a:t>
            </a:r>
          </a:p>
          <a:p>
            <a:pPr marL="342900" indent="-342900">
              <a:buFont typeface="Arial" panose="020B0604020202020204" pitchFamily="34" charset="0"/>
              <a:buChar char="•"/>
            </a:pPr>
            <a:endParaRPr lang="nl-NL" sz="2400" b="1" noProof="0" dirty="0"/>
          </a:p>
        </p:txBody>
      </p:sp>
      <p:sp>
        <p:nvSpPr>
          <p:cNvPr id="5" name="Tekstballon: rechthoek met afgeronde hoeken 4">
            <a:extLst>
              <a:ext uri="{FF2B5EF4-FFF2-40B4-BE49-F238E27FC236}">
                <a16:creationId xmlns:a16="http://schemas.microsoft.com/office/drawing/2014/main" id="{2EAC316F-9B67-724A-BF73-DD0381060898}"/>
              </a:ext>
            </a:extLst>
          </p:cNvPr>
          <p:cNvSpPr/>
          <p:nvPr/>
        </p:nvSpPr>
        <p:spPr>
          <a:xfrm>
            <a:off x="5865721" y="5173489"/>
            <a:ext cx="2834334" cy="1378034"/>
          </a:xfrm>
          <a:prstGeom prst="wedgeRoundRectCallout">
            <a:avLst>
              <a:gd name="adj1" fmla="val -101747"/>
              <a:gd name="adj2" fmla="val -116835"/>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t>#hoedan?</a:t>
            </a:r>
          </a:p>
        </p:txBody>
      </p:sp>
    </p:spTree>
    <p:extLst>
      <p:ext uri="{BB962C8B-B14F-4D97-AF65-F5344CB8AC3E}">
        <p14:creationId xmlns:p14="http://schemas.microsoft.com/office/powerpoint/2010/main" val="1718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43545F49-B151-93A3-8528-F8594C8661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AB21F3-E2FA-ECB0-A3A8-8655A657A54F}"/>
              </a:ext>
            </a:extLst>
          </p:cNvPr>
          <p:cNvSpPr>
            <a:spLocks noGrp="1"/>
          </p:cNvSpPr>
          <p:nvPr>
            <p:ph type="title"/>
          </p:nvPr>
        </p:nvSpPr>
        <p:spPr>
          <a:xfrm>
            <a:off x="612648" y="548640"/>
            <a:ext cx="10653578" cy="757646"/>
          </a:xfrm>
        </p:spPr>
        <p:txBody>
          <a:bodyPr>
            <a:normAutofit/>
          </a:bodyPr>
          <a:lstStyle/>
          <a:p>
            <a:r>
              <a:rPr lang="nl-NL" dirty="0"/>
              <a:t>2011 Bestemmingsplan Braken West (1/2)</a:t>
            </a:r>
          </a:p>
        </p:txBody>
      </p:sp>
      <p:sp>
        <p:nvSpPr>
          <p:cNvPr id="3" name="Tijdelijke aanduiding voor inhoud 2">
            <a:extLst>
              <a:ext uri="{FF2B5EF4-FFF2-40B4-BE49-F238E27FC236}">
                <a16:creationId xmlns:a16="http://schemas.microsoft.com/office/drawing/2014/main" id="{053434B7-FF1E-5633-8B9C-32C8544C0DDD}"/>
              </a:ext>
            </a:extLst>
          </p:cNvPr>
          <p:cNvSpPr>
            <a:spLocks noGrp="1"/>
          </p:cNvSpPr>
          <p:nvPr>
            <p:ph idx="1"/>
          </p:nvPr>
        </p:nvSpPr>
        <p:spPr>
          <a:xfrm>
            <a:off x="612647" y="1386672"/>
            <a:ext cx="10653579" cy="5084465"/>
          </a:xfrm>
        </p:spPr>
        <p:txBody>
          <a:bodyPr/>
          <a:lstStyle/>
          <a:p>
            <a:endParaRPr lang="nl-NL" dirty="0"/>
          </a:p>
          <a:p>
            <a:endParaRPr lang="nl-NL" dirty="0"/>
          </a:p>
        </p:txBody>
      </p:sp>
      <p:pic>
        <p:nvPicPr>
          <p:cNvPr id="5" name="Picture 4">
            <a:extLst>
              <a:ext uri="{FF2B5EF4-FFF2-40B4-BE49-F238E27FC236}">
                <a16:creationId xmlns:a16="http://schemas.microsoft.com/office/drawing/2014/main" id="{FE4FE682-A74F-777D-2C06-33C65E973FC0}"/>
              </a:ext>
            </a:extLst>
          </p:cNvPr>
          <p:cNvPicPr>
            <a:picLocks noChangeAspect="1"/>
          </p:cNvPicPr>
          <p:nvPr/>
        </p:nvPicPr>
        <p:blipFill>
          <a:blip r:embed="rId3"/>
          <a:stretch>
            <a:fillRect/>
          </a:stretch>
        </p:blipFill>
        <p:spPr>
          <a:xfrm>
            <a:off x="612647" y="1386672"/>
            <a:ext cx="7549406" cy="5178708"/>
          </a:xfrm>
          <a:prstGeom prst="rect">
            <a:avLst/>
          </a:prstGeom>
        </p:spPr>
      </p:pic>
      <p:sp>
        <p:nvSpPr>
          <p:cNvPr id="7" name="TextBox 6">
            <a:extLst>
              <a:ext uri="{FF2B5EF4-FFF2-40B4-BE49-F238E27FC236}">
                <a16:creationId xmlns:a16="http://schemas.microsoft.com/office/drawing/2014/main" id="{6C05D7A4-3BF3-2307-AFFA-9AD43C2B4B23}"/>
              </a:ext>
            </a:extLst>
          </p:cNvPr>
          <p:cNvSpPr txBox="1"/>
          <p:nvPr/>
        </p:nvSpPr>
        <p:spPr>
          <a:xfrm>
            <a:off x="1455576" y="1707502"/>
            <a:ext cx="184731" cy="369332"/>
          </a:xfrm>
          <a:prstGeom prst="rect">
            <a:avLst/>
          </a:prstGeom>
          <a:noFill/>
        </p:spPr>
        <p:txBody>
          <a:bodyPr wrap="none" rtlCol="0">
            <a:spAutoFit/>
          </a:bodyPr>
          <a:lstStyle/>
          <a:p>
            <a:endParaRPr lang="en-NL" dirty="0"/>
          </a:p>
        </p:txBody>
      </p:sp>
      <p:sp>
        <p:nvSpPr>
          <p:cNvPr id="4" name="Tekstballon: rechthoek met afgeronde hoeken 3">
            <a:extLst>
              <a:ext uri="{FF2B5EF4-FFF2-40B4-BE49-F238E27FC236}">
                <a16:creationId xmlns:a16="http://schemas.microsoft.com/office/drawing/2014/main" id="{FC5BE883-553D-9282-064C-A86588662299}"/>
              </a:ext>
            </a:extLst>
          </p:cNvPr>
          <p:cNvSpPr/>
          <p:nvPr/>
        </p:nvSpPr>
        <p:spPr>
          <a:xfrm>
            <a:off x="9044319" y="3928905"/>
            <a:ext cx="2851427" cy="2275342"/>
          </a:xfrm>
          <a:prstGeom prst="wedgeRoundRectCallout">
            <a:avLst>
              <a:gd name="adj1" fmla="val -193893"/>
              <a:gd name="adj2" fmla="val -113832"/>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Wij hebben in 2013 hier onze woning gebouwd ook vanwege het  GROEN!</a:t>
            </a:r>
          </a:p>
        </p:txBody>
      </p:sp>
    </p:spTree>
    <p:extLst>
      <p:ext uri="{BB962C8B-B14F-4D97-AF65-F5344CB8AC3E}">
        <p14:creationId xmlns:p14="http://schemas.microsoft.com/office/powerpoint/2010/main" val="8990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1C8483AC-3258-A82C-0D67-B8196699D6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D57778-121A-FA13-B32B-4146F1FB173C}"/>
              </a:ext>
            </a:extLst>
          </p:cNvPr>
          <p:cNvSpPr>
            <a:spLocks noGrp="1"/>
          </p:cNvSpPr>
          <p:nvPr>
            <p:ph type="title"/>
          </p:nvPr>
        </p:nvSpPr>
        <p:spPr>
          <a:xfrm>
            <a:off x="612648" y="548640"/>
            <a:ext cx="10653578" cy="757646"/>
          </a:xfrm>
        </p:spPr>
        <p:txBody>
          <a:bodyPr/>
          <a:lstStyle/>
          <a:p>
            <a:r>
              <a:rPr lang="nl-NL" dirty="0"/>
              <a:t>2011 Bestemmingsplan Braken West (2/2)</a:t>
            </a:r>
          </a:p>
        </p:txBody>
      </p:sp>
      <p:sp>
        <p:nvSpPr>
          <p:cNvPr id="3" name="Tijdelijke aanduiding voor inhoud 2">
            <a:extLst>
              <a:ext uri="{FF2B5EF4-FFF2-40B4-BE49-F238E27FC236}">
                <a16:creationId xmlns:a16="http://schemas.microsoft.com/office/drawing/2014/main" id="{6BF9E9FE-7E36-B69E-1C29-A0D934AFCD20}"/>
              </a:ext>
            </a:extLst>
          </p:cNvPr>
          <p:cNvSpPr>
            <a:spLocks noGrp="1"/>
          </p:cNvSpPr>
          <p:nvPr>
            <p:ph idx="1"/>
          </p:nvPr>
        </p:nvSpPr>
        <p:spPr>
          <a:xfrm>
            <a:off x="1732320" y="4281407"/>
            <a:ext cx="6426678" cy="2929480"/>
          </a:xfrm>
        </p:spPr>
        <p:txBody>
          <a:bodyPr/>
          <a:lstStyle/>
          <a:p>
            <a:endParaRPr lang="nl-NL" dirty="0"/>
          </a:p>
          <a:p>
            <a:endParaRPr lang="nl-NL" dirty="0"/>
          </a:p>
        </p:txBody>
      </p:sp>
      <p:sp>
        <p:nvSpPr>
          <p:cNvPr id="4" name="Tijdelijke aanduiding voor inhoud 2">
            <a:extLst>
              <a:ext uri="{FF2B5EF4-FFF2-40B4-BE49-F238E27FC236}">
                <a16:creationId xmlns:a16="http://schemas.microsoft.com/office/drawing/2014/main" id="{EB1937A9-5278-3930-93DD-42E0ACF721F8}"/>
              </a:ext>
            </a:extLst>
          </p:cNvPr>
          <p:cNvSpPr txBox="1">
            <a:spLocks/>
          </p:cNvSpPr>
          <p:nvPr/>
        </p:nvSpPr>
        <p:spPr>
          <a:xfrm>
            <a:off x="765047" y="1539072"/>
            <a:ext cx="10653579" cy="508446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De </a:t>
            </a:r>
            <a:r>
              <a:rPr lang="nl-NL" b="1" dirty="0"/>
              <a:t>bomenrijen</a:t>
            </a:r>
            <a:r>
              <a:rPr lang="nl-NL" dirty="0"/>
              <a:t> langs de </a:t>
            </a:r>
            <a:r>
              <a:rPr lang="nl-NL" b="1" dirty="0"/>
              <a:t>Spoorlaan en Kastanjelaan</a:t>
            </a:r>
            <a:r>
              <a:rPr lang="nl-NL" dirty="0"/>
              <a:t>, Deken Coppensstraat en de Burg. v.d. Heydenstraat behoren tot de </a:t>
            </a:r>
            <a:r>
              <a:rPr lang="nl-NL" b="1" dirty="0"/>
              <a:t>hoofdboomstructuur</a:t>
            </a:r>
          </a:p>
          <a:p>
            <a:r>
              <a:rPr lang="nl-NL" dirty="0"/>
              <a:t>De </a:t>
            </a:r>
            <a:r>
              <a:rPr lang="nl-NL" b="1" dirty="0"/>
              <a:t>groenstroken</a:t>
            </a:r>
            <a:r>
              <a:rPr lang="nl-NL" dirty="0"/>
              <a:t> tegen de Spoorlaan vallen onder de </a:t>
            </a:r>
            <a:r>
              <a:rPr lang="nl-NL" b="1" dirty="0"/>
              <a:t>hoofdgroenstructuur</a:t>
            </a:r>
            <a:r>
              <a:rPr lang="nl-NL" dirty="0"/>
              <a:t>.</a:t>
            </a:r>
          </a:p>
          <a:p>
            <a:r>
              <a:rPr lang="nl-NL" dirty="0"/>
              <a:t>De </a:t>
            </a:r>
            <a:r>
              <a:rPr lang="nl-NL" b="1" dirty="0"/>
              <a:t>watergang</a:t>
            </a:r>
            <a:r>
              <a:rPr lang="nl-NL" dirty="0"/>
              <a:t> aan de noordrand van de wijk heeft </a:t>
            </a:r>
            <a:r>
              <a:rPr lang="nl-NL" b="1" dirty="0"/>
              <a:t>ecologische potenties</a:t>
            </a:r>
            <a:r>
              <a:rPr lang="nl-NL" dirty="0"/>
              <a:t>.</a:t>
            </a:r>
          </a:p>
          <a:p>
            <a:endParaRPr lang="nl-NL" dirty="0"/>
          </a:p>
        </p:txBody>
      </p:sp>
      <p:pic>
        <p:nvPicPr>
          <p:cNvPr id="1026" name="Picture 2">
            <a:extLst>
              <a:ext uri="{FF2B5EF4-FFF2-40B4-BE49-F238E27FC236}">
                <a16:creationId xmlns:a16="http://schemas.microsoft.com/office/drawing/2014/main" id="{8C6FFB76-1C79-BD1E-1A38-E43983309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92" y="3429000"/>
            <a:ext cx="6179976" cy="2987391"/>
          </a:xfrm>
          <a:prstGeom prst="rect">
            <a:avLst/>
          </a:prstGeom>
          <a:noFill/>
          <a:extLst>
            <a:ext uri="{909E8E84-426E-40DD-AFC4-6F175D3DCCD1}">
              <a14:hiddenFill xmlns:a14="http://schemas.microsoft.com/office/drawing/2010/main">
                <a:solidFill>
                  <a:srgbClr val="FFFFFF"/>
                </a:solidFill>
              </a14:hiddenFill>
            </a:ext>
          </a:extLst>
        </p:spPr>
      </p:pic>
      <p:sp>
        <p:nvSpPr>
          <p:cNvPr id="7" name="Pijl: links/omhoog 6">
            <a:extLst>
              <a:ext uri="{FF2B5EF4-FFF2-40B4-BE49-F238E27FC236}">
                <a16:creationId xmlns:a16="http://schemas.microsoft.com/office/drawing/2014/main" id="{72CEBD0A-691C-4EBC-F7FE-41D69E0FD11B}"/>
              </a:ext>
            </a:extLst>
          </p:cNvPr>
          <p:cNvSpPr/>
          <p:nvPr/>
        </p:nvSpPr>
        <p:spPr>
          <a:xfrm>
            <a:off x="7819402" y="3429000"/>
            <a:ext cx="1189988" cy="1889928"/>
          </a:xfrm>
          <a:prstGeom prst="lef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564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4B4E90E3-7F22-91F4-8487-656165ACD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DA7FF4-17AB-5A0B-4CB7-95EF4DEC97BB}"/>
              </a:ext>
            </a:extLst>
          </p:cNvPr>
          <p:cNvSpPr>
            <a:spLocks noGrp="1"/>
          </p:cNvSpPr>
          <p:nvPr>
            <p:ph type="title"/>
          </p:nvPr>
        </p:nvSpPr>
        <p:spPr>
          <a:xfrm>
            <a:off x="612648" y="548640"/>
            <a:ext cx="10653578" cy="757646"/>
          </a:xfrm>
        </p:spPr>
        <p:txBody>
          <a:bodyPr/>
          <a:lstStyle/>
          <a:p>
            <a:r>
              <a:rPr lang="nl-NL" noProof="0" dirty="0"/>
              <a:t>2018 </a:t>
            </a:r>
            <a:r>
              <a:rPr lang="nl-NL" noProof="0" dirty="0" err="1"/>
              <a:t>Heusdense</a:t>
            </a:r>
            <a:r>
              <a:rPr lang="nl-NL" noProof="0" dirty="0"/>
              <a:t> Groenstructuur</a:t>
            </a:r>
          </a:p>
        </p:txBody>
      </p:sp>
      <p:sp>
        <p:nvSpPr>
          <p:cNvPr id="3" name="Tijdelijke aanduiding voor inhoud 2">
            <a:extLst>
              <a:ext uri="{FF2B5EF4-FFF2-40B4-BE49-F238E27FC236}">
                <a16:creationId xmlns:a16="http://schemas.microsoft.com/office/drawing/2014/main" id="{66E92AE5-5906-F4E1-EBEB-2B153A9BB0CB}"/>
              </a:ext>
            </a:extLst>
          </p:cNvPr>
          <p:cNvSpPr>
            <a:spLocks noGrp="1"/>
          </p:cNvSpPr>
          <p:nvPr>
            <p:ph idx="1"/>
          </p:nvPr>
        </p:nvSpPr>
        <p:spPr>
          <a:xfrm>
            <a:off x="612647" y="1386672"/>
            <a:ext cx="10653579" cy="5084465"/>
          </a:xfrm>
        </p:spPr>
        <p:txBody>
          <a:bodyPr/>
          <a:lstStyle/>
          <a:p>
            <a:endParaRPr lang="nl-NL" noProof="0" dirty="0"/>
          </a:p>
          <a:p>
            <a:endParaRPr lang="nl-NL" noProof="0" dirty="0"/>
          </a:p>
        </p:txBody>
      </p:sp>
      <p:sp>
        <p:nvSpPr>
          <p:cNvPr id="7" name="TextBox 6">
            <a:extLst>
              <a:ext uri="{FF2B5EF4-FFF2-40B4-BE49-F238E27FC236}">
                <a16:creationId xmlns:a16="http://schemas.microsoft.com/office/drawing/2014/main" id="{F78EF25C-FD8D-7657-AB71-6295D769F343}"/>
              </a:ext>
            </a:extLst>
          </p:cNvPr>
          <p:cNvSpPr txBox="1"/>
          <p:nvPr/>
        </p:nvSpPr>
        <p:spPr>
          <a:xfrm>
            <a:off x="1455576" y="1707502"/>
            <a:ext cx="184731" cy="369332"/>
          </a:xfrm>
          <a:prstGeom prst="rect">
            <a:avLst/>
          </a:prstGeom>
          <a:noFill/>
        </p:spPr>
        <p:txBody>
          <a:bodyPr wrap="none" rtlCol="0">
            <a:spAutoFit/>
          </a:bodyPr>
          <a:lstStyle/>
          <a:p>
            <a:endParaRPr lang="nl-NL" noProof="0" dirty="0"/>
          </a:p>
        </p:txBody>
      </p:sp>
      <p:pic>
        <p:nvPicPr>
          <p:cNvPr id="9" name="Picture 8">
            <a:extLst>
              <a:ext uri="{FF2B5EF4-FFF2-40B4-BE49-F238E27FC236}">
                <a16:creationId xmlns:a16="http://schemas.microsoft.com/office/drawing/2014/main" id="{F9096F42-9A4D-9AB0-EF8D-9435BE1E8ECA}"/>
              </a:ext>
            </a:extLst>
          </p:cNvPr>
          <p:cNvPicPr>
            <a:picLocks noChangeAspect="1"/>
          </p:cNvPicPr>
          <p:nvPr/>
        </p:nvPicPr>
        <p:blipFill>
          <a:blip r:embed="rId3"/>
          <a:stretch>
            <a:fillRect/>
          </a:stretch>
        </p:blipFill>
        <p:spPr>
          <a:xfrm>
            <a:off x="612647" y="1306286"/>
            <a:ext cx="7911908" cy="5314564"/>
          </a:xfrm>
          <a:prstGeom prst="rect">
            <a:avLst/>
          </a:prstGeom>
        </p:spPr>
      </p:pic>
      <p:sp>
        <p:nvSpPr>
          <p:cNvPr id="4" name="Tekstballon: rechthoek met afgeronde hoeken 3">
            <a:extLst>
              <a:ext uri="{FF2B5EF4-FFF2-40B4-BE49-F238E27FC236}">
                <a16:creationId xmlns:a16="http://schemas.microsoft.com/office/drawing/2014/main" id="{46DB52F1-F5A4-5DF9-8898-6BEF45926CE2}"/>
              </a:ext>
            </a:extLst>
          </p:cNvPr>
          <p:cNvSpPr/>
          <p:nvPr/>
        </p:nvSpPr>
        <p:spPr>
          <a:xfrm>
            <a:off x="9272187" y="3851993"/>
            <a:ext cx="2743200" cy="1754048"/>
          </a:xfrm>
          <a:prstGeom prst="wedgeRoundRectCallout">
            <a:avLst>
              <a:gd name="adj1" fmla="val -245640"/>
              <a:gd name="adj2" fmla="val -162478"/>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noProof="0" dirty="0"/>
              <a:t>We wonen anno 2018 nog steeds GROEN </a:t>
            </a:r>
            <a:r>
              <a:rPr lang="nl-NL" sz="2800" noProof="0" dirty="0">
                <a:sym typeface="Wingdings" panose="05000000000000000000" pitchFamily="2" charset="2"/>
              </a:rPr>
              <a:t></a:t>
            </a:r>
            <a:endParaRPr lang="nl-NL" sz="2800" noProof="0" dirty="0"/>
          </a:p>
        </p:txBody>
      </p:sp>
    </p:spTree>
    <p:extLst>
      <p:ext uri="{BB962C8B-B14F-4D97-AF65-F5344CB8AC3E}">
        <p14:creationId xmlns:p14="http://schemas.microsoft.com/office/powerpoint/2010/main" val="144678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000" b="-3000"/>
          </a:stretch>
        </a:blipFill>
        <a:effectLst/>
      </p:bgPr>
    </p:bg>
    <p:spTree>
      <p:nvGrpSpPr>
        <p:cNvPr id="1" name="">
          <a:extLst>
            <a:ext uri="{FF2B5EF4-FFF2-40B4-BE49-F238E27FC236}">
              <a16:creationId xmlns:a16="http://schemas.microsoft.com/office/drawing/2014/main" id="{6854C784-F4CB-FCA3-719B-912BE2C3F9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F31117-15DA-00A9-6A0A-20345313C295}"/>
              </a:ext>
            </a:extLst>
          </p:cNvPr>
          <p:cNvSpPr>
            <a:spLocks noGrp="1"/>
          </p:cNvSpPr>
          <p:nvPr>
            <p:ph type="title"/>
          </p:nvPr>
        </p:nvSpPr>
        <p:spPr>
          <a:xfrm>
            <a:off x="612648" y="548640"/>
            <a:ext cx="10653578" cy="757646"/>
          </a:xfrm>
        </p:spPr>
        <p:txBody>
          <a:bodyPr>
            <a:normAutofit/>
          </a:bodyPr>
          <a:lstStyle/>
          <a:p>
            <a:r>
              <a:rPr lang="nl-NL" dirty="0"/>
              <a:t>2020 Kapvergunning GOL Gemeenteblad</a:t>
            </a:r>
          </a:p>
        </p:txBody>
      </p:sp>
      <p:sp>
        <p:nvSpPr>
          <p:cNvPr id="3" name="Tijdelijke aanduiding voor inhoud 2">
            <a:extLst>
              <a:ext uri="{FF2B5EF4-FFF2-40B4-BE49-F238E27FC236}">
                <a16:creationId xmlns:a16="http://schemas.microsoft.com/office/drawing/2014/main" id="{A6E92724-BFAE-390F-3218-9D0FF7B30F9C}"/>
              </a:ext>
            </a:extLst>
          </p:cNvPr>
          <p:cNvSpPr>
            <a:spLocks noGrp="1"/>
          </p:cNvSpPr>
          <p:nvPr>
            <p:ph idx="1"/>
          </p:nvPr>
        </p:nvSpPr>
        <p:spPr>
          <a:xfrm>
            <a:off x="612647" y="1386672"/>
            <a:ext cx="10653579" cy="5084465"/>
          </a:xfrm>
        </p:spPr>
        <p:txBody>
          <a:bodyPr/>
          <a:lstStyle/>
          <a:p>
            <a:endParaRPr lang="nl-NL" dirty="0"/>
          </a:p>
          <a:p>
            <a:endParaRPr lang="nl-NL" dirty="0"/>
          </a:p>
        </p:txBody>
      </p:sp>
      <p:sp>
        <p:nvSpPr>
          <p:cNvPr id="7" name="TextBox 6">
            <a:extLst>
              <a:ext uri="{FF2B5EF4-FFF2-40B4-BE49-F238E27FC236}">
                <a16:creationId xmlns:a16="http://schemas.microsoft.com/office/drawing/2014/main" id="{24C75631-C0C8-1D80-08E9-F778433D752C}"/>
              </a:ext>
            </a:extLst>
          </p:cNvPr>
          <p:cNvSpPr txBox="1"/>
          <p:nvPr/>
        </p:nvSpPr>
        <p:spPr>
          <a:xfrm>
            <a:off x="1455576" y="1707502"/>
            <a:ext cx="184731" cy="369332"/>
          </a:xfrm>
          <a:prstGeom prst="rect">
            <a:avLst/>
          </a:prstGeom>
          <a:noFill/>
        </p:spPr>
        <p:txBody>
          <a:bodyPr wrap="none" rtlCol="0">
            <a:spAutoFit/>
          </a:bodyPr>
          <a:lstStyle/>
          <a:p>
            <a:endParaRPr lang="en-NL" dirty="0"/>
          </a:p>
        </p:txBody>
      </p:sp>
      <p:pic>
        <p:nvPicPr>
          <p:cNvPr id="5" name="Picture 4">
            <a:extLst>
              <a:ext uri="{FF2B5EF4-FFF2-40B4-BE49-F238E27FC236}">
                <a16:creationId xmlns:a16="http://schemas.microsoft.com/office/drawing/2014/main" id="{72FC3351-299E-3749-F05F-23A9AE27F546}"/>
              </a:ext>
            </a:extLst>
          </p:cNvPr>
          <p:cNvPicPr>
            <a:picLocks noChangeAspect="1"/>
          </p:cNvPicPr>
          <p:nvPr/>
        </p:nvPicPr>
        <p:blipFill>
          <a:blip r:embed="rId3"/>
          <a:stretch>
            <a:fillRect/>
          </a:stretch>
        </p:blipFill>
        <p:spPr>
          <a:xfrm>
            <a:off x="481926" y="1892168"/>
            <a:ext cx="8440279" cy="4229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kstballon: rechthoek met afgeronde hoeken 3">
            <a:extLst>
              <a:ext uri="{FF2B5EF4-FFF2-40B4-BE49-F238E27FC236}">
                <a16:creationId xmlns:a16="http://schemas.microsoft.com/office/drawing/2014/main" id="{A5A4D496-DA3E-6E95-584C-C4136541A8FE}"/>
              </a:ext>
            </a:extLst>
          </p:cNvPr>
          <p:cNvSpPr/>
          <p:nvPr/>
        </p:nvSpPr>
        <p:spPr>
          <a:xfrm>
            <a:off x="9163984" y="1819385"/>
            <a:ext cx="2834334" cy="3978793"/>
          </a:xfrm>
          <a:prstGeom prst="wedgeRoundRectCallout">
            <a:avLst>
              <a:gd name="adj1" fmla="val -87185"/>
              <a:gd name="adj2" fmla="val -3545"/>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Geen burger of milieuvereniging die dit gezien heeft!</a:t>
            </a:r>
          </a:p>
          <a:p>
            <a:pPr algn="ctr"/>
            <a:endParaRPr lang="nl-NL" sz="2000" dirty="0"/>
          </a:p>
          <a:p>
            <a:pPr algn="ctr"/>
            <a:r>
              <a:rPr lang="nl-NL" sz="2000" dirty="0"/>
              <a:t>Waarom alleen kapvakken en kadastrale nummers?</a:t>
            </a:r>
          </a:p>
          <a:p>
            <a:pPr algn="ctr"/>
            <a:endParaRPr lang="nl-NL" sz="2000" dirty="0"/>
          </a:p>
          <a:p>
            <a:pPr algn="ctr"/>
            <a:r>
              <a:rPr lang="nl-NL" sz="2000" dirty="0"/>
              <a:t>Waarom in een hoofdgroen</a:t>
            </a:r>
          </a:p>
          <a:p>
            <a:pPr algn="ctr"/>
            <a:r>
              <a:rPr lang="nl-NL" sz="2000" dirty="0"/>
              <a:t>structuur?</a:t>
            </a:r>
          </a:p>
        </p:txBody>
      </p:sp>
    </p:spTree>
    <p:extLst>
      <p:ext uri="{BB962C8B-B14F-4D97-AF65-F5344CB8AC3E}">
        <p14:creationId xmlns:p14="http://schemas.microsoft.com/office/powerpoint/2010/main" val="41230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4307</TotalTime>
  <Words>572</Words>
  <Application>Microsoft Office PowerPoint</Application>
  <PresentationFormat>Breedbeeld</PresentationFormat>
  <Paragraphs>75</Paragraphs>
  <Slides>19</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Aptos</vt:lpstr>
      <vt:lpstr>Arial</vt:lpstr>
      <vt:lpstr>Neue Haas Grotesk Text Pro</vt:lpstr>
      <vt:lpstr>Wingdings</vt:lpstr>
      <vt:lpstr>Helena</vt:lpstr>
      <vt:lpstr>PowerPoint-presentatie</vt:lpstr>
      <vt:lpstr>Groennorm 2026 als beleidskader</vt:lpstr>
      <vt:lpstr>Groennorm is Prima - Maar voor GOL te laat …</vt:lpstr>
      <vt:lpstr>Was dit nog niet voldoende?</vt:lpstr>
      <vt:lpstr>1999 aanleg Spoorlaan als randweg om Drunen</vt:lpstr>
      <vt:lpstr>2011 Bestemmingsplan Braken West (1/2)</vt:lpstr>
      <vt:lpstr>2011 Bestemmingsplan Braken West (2/2)</vt:lpstr>
      <vt:lpstr>2018 Heusdense Groenstructuur</vt:lpstr>
      <vt:lpstr>2020 Kapvergunning GOL Gemeenteblad</vt:lpstr>
      <vt:lpstr>Groenbeleidsplan 2023-2028 (bijlage 1)</vt:lpstr>
      <vt:lpstr>Groencompensatie – Ssst niet over praten!</vt:lpstr>
      <vt:lpstr>Wie wil verantwoordelijk zijn voor deze ecocide?</vt:lpstr>
      <vt:lpstr>Motie Putman – Is dit compensatie?</vt:lpstr>
      <vt:lpstr>Movares ontwerp is de basis van PIP !</vt:lpstr>
      <vt:lpstr>Maar aannemer volgt PIP niet ! </vt:lpstr>
      <vt:lpstr>PowerPoint-presentatie</vt:lpstr>
      <vt:lpstr>Nogmaals wij zijn geen “collateral damage” !</vt:lpstr>
      <vt:lpstr>Luister naar uw moreel kompas en nuchter verstand</vt:lpstr>
      <vt:lpstr>Succes allemaal op 18 maart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 Schuurmans</dc:creator>
  <cp:lastModifiedBy>Nico Schuurmans</cp:lastModifiedBy>
  <cp:revision>243</cp:revision>
  <dcterms:created xsi:type="dcterms:W3CDTF">2026-01-17T08:02:13Z</dcterms:created>
  <dcterms:modified xsi:type="dcterms:W3CDTF">2026-02-09T16:06:06Z</dcterms:modified>
</cp:coreProperties>
</file>